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66" r:id="rId2"/>
  </p:sldMasterIdLst>
  <p:notesMasterIdLst>
    <p:notesMasterId r:id="rId25"/>
  </p:notesMasterIdLst>
  <p:handoutMasterIdLst>
    <p:handoutMasterId r:id="rId26"/>
  </p:handoutMasterIdLst>
  <p:sldIdLst>
    <p:sldId id="358" r:id="rId3"/>
    <p:sldId id="364" r:id="rId4"/>
    <p:sldId id="366" r:id="rId5"/>
    <p:sldId id="372" r:id="rId6"/>
    <p:sldId id="373" r:id="rId7"/>
    <p:sldId id="374" r:id="rId8"/>
    <p:sldId id="375" r:id="rId9"/>
    <p:sldId id="376" r:id="rId10"/>
    <p:sldId id="368" r:id="rId11"/>
    <p:sldId id="371" r:id="rId12"/>
    <p:sldId id="377" r:id="rId13"/>
    <p:sldId id="369" r:id="rId14"/>
    <p:sldId id="370" r:id="rId15"/>
    <p:sldId id="378" r:id="rId16"/>
    <p:sldId id="383" r:id="rId17"/>
    <p:sldId id="385" r:id="rId18"/>
    <p:sldId id="379" r:id="rId19"/>
    <p:sldId id="380" r:id="rId20"/>
    <p:sldId id="381" r:id="rId21"/>
    <p:sldId id="387" r:id="rId22"/>
    <p:sldId id="367" r:id="rId23"/>
    <p:sldId id="386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tion par défaut" id="{7D0FDA02-C96E-4F60-91CC-A182D9819062}">
          <p14:sldIdLst>
            <p14:sldId id="358"/>
            <p14:sldId id="364"/>
          </p14:sldIdLst>
        </p14:section>
        <p14:section name="Azure at scale" id="{BF5E8AE2-877D-4C5C-93A1-14C415298ED9}">
          <p14:sldIdLst>
            <p14:sldId id="366"/>
            <p14:sldId id="372"/>
            <p14:sldId id="373"/>
            <p14:sldId id="374"/>
            <p14:sldId id="375"/>
            <p14:sldId id="376"/>
            <p14:sldId id="368"/>
            <p14:sldId id="371"/>
            <p14:sldId id="377"/>
          </p14:sldIdLst>
        </p14:section>
        <p14:section name="Challenges du scale" id="{5239F704-7F65-4E28-ADE2-348FA06D1B84}">
          <p14:sldIdLst>
            <p14:sldId id="369"/>
            <p14:sldId id="370"/>
            <p14:sldId id="378"/>
            <p14:sldId id="383"/>
            <p14:sldId id="385"/>
            <p14:sldId id="379"/>
            <p14:sldId id="380"/>
            <p14:sldId id="381"/>
            <p14:sldId id="387"/>
            <p14:sldId id="367"/>
            <p14:sldId id="386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66669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2A8BC4D-4C3B-4F78-BBC7-A48457F41391}" v="10" dt="2019-10-02T10:51:56.32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482" autoAdjust="0"/>
    <p:restoredTop sz="83041" autoAdjust="0"/>
  </p:normalViewPr>
  <p:slideViewPr>
    <p:cSldViewPr snapToGrid="0">
      <p:cViewPr varScale="1">
        <p:scale>
          <a:sx n="95" d="100"/>
          <a:sy n="95" d="100"/>
        </p:scale>
        <p:origin x="99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microsoft.com/office/2015/10/relationships/revisionInfo" Target="revisionInfo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microsoft.com/office/2016/11/relationships/changesInfo" Target="changesInfos/changesInfo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enoît Sautière" userId="2359b55f-0edc-4c70-b23d-a1fa406f7584" providerId="ADAL" clId="{F2A8BC4D-4C3B-4F78-BBC7-A48457F41391}"/>
    <pc:docChg chg="addSld delSld modSld sldOrd">
      <pc:chgData name="Benoît Sautière" userId="2359b55f-0edc-4c70-b23d-a1fa406f7584" providerId="ADAL" clId="{F2A8BC4D-4C3B-4F78-BBC7-A48457F41391}" dt="2019-10-02T10:52:02.765" v="60" actId="2696"/>
      <pc:docMkLst>
        <pc:docMk/>
      </pc:docMkLst>
      <pc:sldChg chg="modSp">
        <pc:chgData name="Benoît Sautière" userId="2359b55f-0edc-4c70-b23d-a1fa406f7584" providerId="ADAL" clId="{F2A8BC4D-4C3B-4F78-BBC7-A48457F41391}" dt="2019-09-24T20:47:08.053" v="10" actId="1035"/>
        <pc:sldMkLst>
          <pc:docMk/>
          <pc:sldMk cId="2264328628" sldId="358"/>
        </pc:sldMkLst>
        <pc:picChg chg="mod">
          <ac:chgData name="Benoît Sautière" userId="2359b55f-0edc-4c70-b23d-a1fa406f7584" providerId="ADAL" clId="{F2A8BC4D-4C3B-4F78-BBC7-A48457F41391}" dt="2019-09-24T20:47:08.053" v="10" actId="1035"/>
          <ac:picMkLst>
            <pc:docMk/>
            <pc:sldMk cId="2264328628" sldId="358"/>
            <ac:picMk id="8" creationId="{0E6C7D5E-1917-4E86-A4F5-951D6D0F281B}"/>
          </ac:picMkLst>
        </pc:picChg>
      </pc:sldChg>
      <pc:sldChg chg="del ord">
        <pc:chgData name="Benoît Sautière" userId="2359b55f-0edc-4c70-b23d-a1fa406f7584" providerId="ADAL" clId="{F2A8BC4D-4C3B-4F78-BBC7-A48457F41391}" dt="2019-10-02T10:52:02.765" v="60" actId="2696"/>
        <pc:sldMkLst>
          <pc:docMk/>
          <pc:sldMk cId="1638256749" sldId="361"/>
        </pc:sldMkLst>
      </pc:sldChg>
      <pc:sldChg chg="addSp modSp modAnim">
        <pc:chgData name="Benoît Sautière" userId="2359b55f-0edc-4c70-b23d-a1fa406f7584" providerId="ADAL" clId="{F2A8BC4D-4C3B-4F78-BBC7-A48457F41391}" dt="2019-09-24T21:09:14.831" v="22" actId="1076"/>
        <pc:sldMkLst>
          <pc:docMk/>
          <pc:sldMk cId="3276675600" sldId="368"/>
        </pc:sldMkLst>
        <pc:picChg chg="add mod">
          <ac:chgData name="Benoît Sautière" userId="2359b55f-0edc-4c70-b23d-a1fa406f7584" providerId="ADAL" clId="{F2A8BC4D-4C3B-4F78-BBC7-A48457F41391}" dt="2019-09-24T21:09:14.831" v="22" actId="1076"/>
          <ac:picMkLst>
            <pc:docMk/>
            <pc:sldMk cId="3276675600" sldId="368"/>
            <ac:picMk id="5" creationId="{889A86FD-4C9E-4724-BDCC-09B94FFE0AF0}"/>
          </ac:picMkLst>
        </pc:picChg>
      </pc:sldChg>
      <pc:sldChg chg="modSp">
        <pc:chgData name="Benoît Sautière" userId="2359b55f-0edc-4c70-b23d-a1fa406f7584" providerId="ADAL" clId="{F2A8BC4D-4C3B-4F78-BBC7-A48457F41391}" dt="2019-09-24T21:12:46.913" v="32" actId="20577"/>
        <pc:sldMkLst>
          <pc:docMk/>
          <pc:sldMk cId="3346207705" sldId="370"/>
        </pc:sldMkLst>
        <pc:spChg chg="mod">
          <ac:chgData name="Benoît Sautière" userId="2359b55f-0edc-4c70-b23d-a1fa406f7584" providerId="ADAL" clId="{F2A8BC4D-4C3B-4F78-BBC7-A48457F41391}" dt="2019-09-24T21:12:46.913" v="32" actId="20577"/>
          <ac:spMkLst>
            <pc:docMk/>
            <pc:sldMk cId="3346207705" sldId="370"/>
            <ac:spMk id="3" creationId="{C4133E1B-93BC-4F96-BF95-0EE31499D5A1}"/>
          </ac:spMkLst>
        </pc:spChg>
      </pc:sldChg>
      <pc:sldChg chg="modSp">
        <pc:chgData name="Benoît Sautière" userId="2359b55f-0edc-4c70-b23d-a1fa406f7584" providerId="ADAL" clId="{F2A8BC4D-4C3B-4F78-BBC7-A48457F41391}" dt="2019-09-24T21:15:37.650" v="33" actId="12"/>
        <pc:sldMkLst>
          <pc:docMk/>
          <pc:sldMk cId="1487212736" sldId="378"/>
        </pc:sldMkLst>
        <pc:spChg chg="mod">
          <ac:chgData name="Benoît Sautière" userId="2359b55f-0edc-4c70-b23d-a1fa406f7584" providerId="ADAL" clId="{F2A8BC4D-4C3B-4F78-BBC7-A48457F41391}" dt="2019-09-24T21:15:37.650" v="33" actId="12"/>
          <ac:spMkLst>
            <pc:docMk/>
            <pc:sldMk cId="1487212736" sldId="378"/>
            <ac:spMk id="3" creationId="{C4133E1B-93BC-4F96-BF95-0EE31499D5A1}"/>
          </ac:spMkLst>
        </pc:spChg>
      </pc:sldChg>
      <pc:sldChg chg="modSp add">
        <pc:chgData name="Benoît Sautière" userId="2359b55f-0edc-4c70-b23d-a1fa406f7584" providerId="ADAL" clId="{F2A8BC4D-4C3B-4F78-BBC7-A48457F41391}" dt="2019-09-29T17:55:48.887" v="50" actId="20577"/>
        <pc:sldMkLst>
          <pc:docMk/>
          <pc:sldMk cId="1351186676" sldId="385"/>
        </pc:sldMkLst>
        <pc:spChg chg="mod">
          <ac:chgData name="Benoît Sautière" userId="2359b55f-0edc-4c70-b23d-a1fa406f7584" providerId="ADAL" clId="{F2A8BC4D-4C3B-4F78-BBC7-A48457F41391}" dt="2019-09-29T17:55:48.887" v="50" actId="20577"/>
          <ac:spMkLst>
            <pc:docMk/>
            <pc:sldMk cId="1351186676" sldId="385"/>
            <ac:spMk id="6" creationId="{9BF22634-2A05-4E20-BFCC-EC06AA0B86F9}"/>
          </ac:spMkLst>
        </pc:spChg>
      </pc:sldChg>
      <pc:sldChg chg="add del">
        <pc:chgData name="Benoît Sautière" userId="2359b55f-0edc-4c70-b23d-a1fa406f7584" providerId="ADAL" clId="{F2A8BC4D-4C3B-4F78-BBC7-A48457F41391}" dt="2019-10-02T10:51:35.458" v="56" actId="2696"/>
        <pc:sldMkLst>
          <pc:docMk/>
          <pc:sldMk cId="36808127" sldId="386"/>
        </pc:sldMkLst>
      </pc:sldChg>
      <pc:sldChg chg="add del">
        <pc:chgData name="Benoît Sautière" userId="2359b55f-0edc-4c70-b23d-a1fa406f7584" providerId="ADAL" clId="{F2A8BC4D-4C3B-4F78-BBC7-A48457F41391}" dt="2019-10-02T10:51:51.991" v="58" actId="2696"/>
        <pc:sldMkLst>
          <pc:docMk/>
          <pc:sldMk cId="467810723" sldId="386"/>
        </pc:sldMkLst>
      </pc:sldChg>
      <pc:sldChg chg="add del">
        <pc:chgData name="Benoît Sautière" userId="2359b55f-0edc-4c70-b23d-a1fa406f7584" providerId="ADAL" clId="{F2A8BC4D-4C3B-4F78-BBC7-A48457F41391}" dt="2019-10-02T10:50:07.875" v="52"/>
        <pc:sldMkLst>
          <pc:docMk/>
          <pc:sldMk cId="2347007093" sldId="386"/>
        </pc:sldMkLst>
      </pc:sldChg>
      <pc:sldChg chg="add del">
        <pc:chgData name="Benoît Sautière" userId="2359b55f-0edc-4c70-b23d-a1fa406f7584" providerId="ADAL" clId="{F2A8BC4D-4C3B-4F78-BBC7-A48457F41391}" dt="2019-10-02T10:50:51.697" v="54" actId="2696"/>
        <pc:sldMkLst>
          <pc:docMk/>
          <pc:sldMk cId="4083398311" sldId="386"/>
        </pc:sldMkLst>
      </pc:sldChg>
      <pc:sldChg chg="add">
        <pc:chgData name="Benoît Sautière" userId="2359b55f-0edc-4c70-b23d-a1fa406f7584" providerId="ADAL" clId="{F2A8BC4D-4C3B-4F78-BBC7-A48457F41391}" dt="2019-10-02T10:51:56.307" v="59"/>
        <pc:sldMkLst>
          <pc:docMk/>
          <pc:sldMk cId="4097809653" sldId="386"/>
        </pc:sldMkLst>
      </pc:sldChg>
    </pc:docChg>
  </pc:docChgLst>
  <pc:docChgLst>
    <pc:chgData name="Stephane van gulick" userId="74004649a2eae296" providerId="LiveId" clId="{0DCAEFB2-6835-4E6B-9BDA-26396ACDDF72}"/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A79B75E-0185-4EAD-9997-03D1492D9F50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556C95A0-896E-4F20-8E81-CE21B5609D27}">
      <dgm:prSet phldrT="[Texte]"/>
      <dgm:spPr/>
      <dgm:t>
        <a:bodyPr/>
        <a:lstStyle/>
        <a:p>
          <a:r>
            <a:rPr lang="en-US" dirty="0"/>
            <a:t>BLD</a:t>
          </a:r>
        </a:p>
      </dgm:t>
    </dgm:pt>
    <dgm:pt modelId="{95EBF06D-9C62-4F40-8170-0C22F5A2082A}" type="parTrans" cxnId="{CD690EDE-BEDE-4B5C-8594-FC1792E0B6E4}">
      <dgm:prSet/>
      <dgm:spPr/>
      <dgm:t>
        <a:bodyPr/>
        <a:lstStyle/>
        <a:p>
          <a:endParaRPr lang="en-US"/>
        </a:p>
      </dgm:t>
    </dgm:pt>
    <dgm:pt modelId="{A0E06D28-BA60-4463-9941-D2638C4C0C9B}" type="sibTrans" cxnId="{CD690EDE-BEDE-4B5C-8594-FC1792E0B6E4}">
      <dgm:prSet/>
      <dgm:spPr/>
      <dgm:t>
        <a:bodyPr/>
        <a:lstStyle/>
        <a:p>
          <a:endParaRPr lang="en-US"/>
        </a:p>
      </dgm:t>
    </dgm:pt>
    <dgm:pt modelId="{A3B375A1-DB55-45AA-B4C5-4953C335A86A}">
      <dgm:prSet phldrT="[Texte]"/>
      <dgm:spPr/>
      <dgm:t>
        <a:bodyPr/>
        <a:lstStyle/>
        <a:p>
          <a:r>
            <a:rPr lang="en-US" dirty="0"/>
            <a:t>UAT</a:t>
          </a:r>
        </a:p>
      </dgm:t>
    </dgm:pt>
    <dgm:pt modelId="{768DFD3D-A424-405F-86A5-78F9710D18A8}" type="parTrans" cxnId="{5DA4EBEC-E10B-4232-A201-2698205EE201}">
      <dgm:prSet/>
      <dgm:spPr/>
      <dgm:t>
        <a:bodyPr/>
        <a:lstStyle/>
        <a:p>
          <a:endParaRPr lang="en-US"/>
        </a:p>
      </dgm:t>
    </dgm:pt>
    <dgm:pt modelId="{1133569B-0002-418C-B26E-FACCA103115C}" type="sibTrans" cxnId="{5DA4EBEC-E10B-4232-A201-2698205EE201}">
      <dgm:prSet/>
      <dgm:spPr/>
      <dgm:t>
        <a:bodyPr/>
        <a:lstStyle/>
        <a:p>
          <a:endParaRPr lang="en-US"/>
        </a:p>
      </dgm:t>
    </dgm:pt>
    <dgm:pt modelId="{C8E30BC4-EB2A-4EB9-8116-A6AD47FA3B75}">
      <dgm:prSet phldrT="[Texte]"/>
      <dgm:spPr/>
      <dgm:t>
        <a:bodyPr/>
        <a:lstStyle/>
        <a:p>
          <a:r>
            <a:rPr lang="en-US" dirty="0"/>
            <a:t>DEV</a:t>
          </a:r>
        </a:p>
      </dgm:t>
    </dgm:pt>
    <dgm:pt modelId="{3B66840A-502B-4B75-9D3C-E5633BB2284C}" type="parTrans" cxnId="{22442F70-C215-4BCE-9005-59660364B12F}">
      <dgm:prSet/>
      <dgm:spPr/>
      <dgm:t>
        <a:bodyPr/>
        <a:lstStyle/>
        <a:p>
          <a:endParaRPr lang="en-US"/>
        </a:p>
      </dgm:t>
    </dgm:pt>
    <dgm:pt modelId="{42E3C197-ECAF-42C7-B18E-06EBC811085D}" type="sibTrans" cxnId="{22442F70-C215-4BCE-9005-59660364B12F}">
      <dgm:prSet/>
      <dgm:spPr/>
      <dgm:t>
        <a:bodyPr/>
        <a:lstStyle/>
        <a:p>
          <a:endParaRPr lang="en-US"/>
        </a:p>
      </dgm:t>
    </dgm:pt>
    <dgm:pt modelId="{E00C90E6-6DEF-4ED9-888F-69578CA241AC}">
      <dgm:prSet phldrT="[Texte]"/>
      <dgm:spPr/>
      <dgm:t>
        <a:bodyPr/>
        <a:lstStyle/>
        <a:p>
          <a:r>
            <a:rPr lang="en-US" dirty="0"/>
            <a:t>PROD</a:t>
          </a:r>
        </a:p>
      </dgm:t>
    </dgm:pt>
    <dgm:pt modelId="{6DC23D06-217B-4775-82AF-DDBAA328433A}" type="parTrans" cxnId="{10E4B714-C27D-4D5E-9C53-A96CB7CEC3F6}">
      <dgm:prSet/>
      <dgm:spPr/>
      <dgm:t>
        <a:bodyPr/>
        <a:lstStyle/>
        <a:p>
          <a:endParaRPr lang="en-US"/>
        </a:p>
      </dgm:t>
    </dgm:pt>
    <dgm:pt modelId="{C23BA125-3C96-4360-9A4A-89295C8095E1}" type="sibTrans" cxnId="{10E4B714-C27D-4D5E-9C53-A96CB7CEC3F6}">
      <dgm:prSet/>
      <dgm:spPr/>
      <dgm:t>
        <a:bodyPr/>
        <a:lstStyle/>
        <a:p>
          <a:endParaRPr lang="en-US"/>
        </a:p>
      </dgm:t>
    </dgm:pt>
    <dgm:pt modelId="{2D54597F-FA5C-40BC-AB49-A05C3B490A5C}" type="pres">
      <dgm:prSet presAssocID="{9A79B75E-0185-4EAD-9997-03D1492D9F50}" presName="Name0" presStyleCnt="0">
        <dgm:presLayoutVars>
          <dgm:dir/>
          <dgm:animLvl val="lvl"/>
          <dgm:resizeHandles val="exact"/>
        </dgm:presLayoutVars>
      </dgm:prSet>
      <dgm:spPr/>
    </dgm:pt>
    <dgm:pt modelId="{F068FBE6-2423-4197-A056-573F4D0CCFC3}" type="pres">
      <dgm:prSet presAssocID="{556C95A0-896E-4F20-8E81-CE21B5609D27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223D2547-93A2-4ED9-9199-8703E9022547}" type="pres">
      <dgm:prSet presAssocID="{A0E06D28-BA60-4463-9941-D2638C4C0C9B}" presName="parTxOnlySpace" presStyleCnt="0"/>
      <dgm:spPr/>
    </dgm:pt>
    <dgm:pt modelId="{08243CB8-691D-4269-AAEB-666B21D66426}" type="pres">
      <dgm:prSet presAssocID="{A3B375A1-DB55-45AA-B4C5-4953C335A86A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233BA65D-ED9E-4BAA-83B1-C6C3F70DC5E3}" type="pres">
      <dgm:prSet presAssocID="{1133569B-0002-418C-B26E-FACCA103115C}" presName="parTxOnlySpace" presStyleCnt="0"/>
      <dgm:spPr/>
    </dgm:pt>
    <dgm:pt modelId="{F43C80CE-4FA1-4556-B81F-21D7C559DDF9}" type="pres">
      <dgm:prSet presAssocID="{C8E30BC4-EB2A-4EB9-8116-A6AD47FA3B75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71DD86E3-DB72-4EBA-8081-7D3D35F269EF}" type="pres">
      <dgm:prSet presAssocID="{42E3C197-ECAF-42C7-B18E-06EBC811085D}" presName="parTxOnlySpace" presStyleCnt="0"/>
      <dgm:spPr/>
    </dgm:pt>
    <dgm:pt modelId="{1C62B788-3E40-44BB-9DCC-522D0081852E}" type="pres">
      <dgm:prSet presAssocID="{E00C90E6-6DEF-4ED9-888F-69578CA241AC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10E4B714-C27D-4D5E-9C53-A96CB7CEC3F6}" srcId="{9A79B75E-0185-4EAD-9997-03D1492D9F50}" destId="{E00C90E6-6DEF-4ED9-888F-69578CA241AC}" srcOrd="3" destOrd="0" parTransId="{6DC23D06-217B-4775-82AF-DDBAA328433A}" sibTransId="{C23BA125-3C96-4360-9A4A-89295C8095E1}"/>
    <dgm:cxn modelId="{27D8531B-9230-45BA-BE72-E10B98993487}" type="presOf" srcId="{9A79B75E-0185-4EAD-9997-03D1492D9F50}" destId="{2D54597F-FA5C-40BC-AB49-A05C3B490A5C}" srcOrd="0" destOrd="0" presId="urn:microsoft.com/office/officeart/2005/8/layout/chevron1"/>
    <dgm:cxn modelId="{7F4FF94F-87EF-4AB4-9F6D-E20BE756B2DD}" type="presOf" srcId="{C8E30BC4-EB2A-4EB9-8116-A6AD47FA3B75}" destId="{F43C80CE-4FA1-4556-B81F-21D7C559DDF9}" srcOrd="0" destOrd="0" presId="urn:microsoft.com/office/officeart/2005/8/layout/chevron1"/>
    <dgm:cxn modelId="{22442F70-C215-4BCE-9005-59660364B12F}" srcId="{9A79B75E-0185-4EAD-9997-03D1492D9F50}" destId="{C8E30BC4-EB2A-4EB9-8116-A6AD47FA3B75}" srcOrd="2" destOrd="0" parTransId="{3B66840A-502B-4B75-9D3C-E5633BB2284C}" sibTransId="{42E3C197-ECAF-42C7-B18E-06EBC811085D}"/>
    <dgm:cxn modelId="{C7EA5385-478B-48B8-A1A2-BD7A526D6E6E}" type="presOf" srcId="{556C95A0-896E-4F20-8E81-CE21B5609D27}" destId="{F068FBE6-2423-4197-A056-573F4D0CCFC3}" srcOrd="0" destOrd="0" presId="urn:microsoft.com/office/officeart/2005/8/layout/chevron1"/>
    <dgm:cxn modelId="{E6D8E48E-6C41-409C-A48C-7F7CF6D5B0D7}" type="presOf" srcId="{A3B375A1-DB55-45AA-B4C5-4953C335A86A}" destId="{08243CB8-691D-4269-AAEB-666B21D66426}" srcOrd="0" destOrd="0" presId="urn:microsoft.com/office/officeart/2005/8/layout/chevron1"/>
    <dgm:cxn modelId="{CD690EDE-BEDE-4B5C-8594-FC1792E0B6E4}" srcId="{9A79B75E-0185-4EAD-9997-03D1492D9F50}" destId="{556C95A0-896E-4F20-8E81-CE21B5609D27}" srcOrd="0" destOrd="0" parTransId="{95EBF06D-9C62-4F40-8170-0C22F5A2082A}" sibTransId="{A0E06D28-BA60-4463-9941-D2638C4C0C9B}"/>
    <dgm:cxn modelId="{2E7E44EB-9394-4D6E-A0CE-C8ED2B198931}" type="presOf" srcId="{E00C90E6-6DEF-4ED9-888F-69578CA241AC}" destId="{1C62B788-3E40-44BB-9DCC-522D0081852E}" srcOrd="0" destOrd="0" presId="urn:microsoft.com/office/officeart/2005/8/layout/chevron1"/>
    <dgm:cxn modelId="{5DA4EBEC-E10B-4232-A201-2698205EE201}" srcId="{9A79B75E-0185-4EAD-9997-03D1492D9F50}" destId="{A3B375A1-DB55-45AA-B4C5-4953C335A86A}" srcOrd="1" destOrd="0" parTransId="{768DFD3D-A424-405F-86A5-78F9710D18A8}" sibTransId="{1133569B-0002-418C-B26E-FACCA103115C}"/>
    <dgm:cxn modelId="{F89F82AB-4FD2-4526-86AB-ECDB64EAC3AD}" type="presParOf" srcId="{2D54597F-FA5C-40BC-AB49-A05C3B490A5C}" destId="{F068FBE6-2423-4197-A056-573F4D0CCFC3}" srcOrd="0" destOrd="0" presId="urn:microsoft.com/office/officeart/2005/8/layout/chevron1"/>
    <dgm:cxn modelId="{B4D151E2-2A39-4691-B493-C4E455A1E83A}" type="presParOf" srcId="{2D54597F-FA5C-40BC-AB49-A05C3B490A5C}" destId="{223D2547-93A2-4ED9-9199-8703E9022547}" srcOrd="1" destOrd="0" presId="urn:microsoft.com/office/officeart/2005/8/layout/chevron1"/>
    <dgm:cxn modelId="{688F074B-D075-4535-9BBD-9B4EAD27CF7C}" type="presParOf" srcId="{2D54597F-FA5C-40BC-AB49-A05C3B490A5C}" destId="{08243CB8-691D-4269-AAEB-666B21D66426}" srcOrd="2" destOrd="0" presId="urn:microsoft.com/office/officeart/2005/8/layout/chevron1"/>
    <dgm:cxn modelId="{B594B137-B811-493D-BAE5-0031025CFA1F}" type="presParOf" srcId="{2D54597F-FA5C-40BC-AB49-A05C3B490A5C}" destId="{233BA65D-ED9E-4BAA-83B1-C6C3F70DC5E3}" srcOrd="3" destOrd="0" presId="urn:microsoft.com/office/officeart/2005/8/layout/chevron1"/>
    <dgm:cxn modelId="{9BFD4F7D-1749-4C8F-9180-FC8B1F7B2AD8}" type="presParOf" srcId="{2D54597F-FA5C-40BC-AB49-A05C3B490A5C}" destId="{F43C80CE-4FA1-4556-B81F-21D7C559DDF9}" srcOrd="4" destOrd="0" presId="urn:microsoft.com/office/officeart/2005/8/layout/chevron1"/>
    <dgm:cxn modelId="{223000D4-E43F-4041-BE2A-80C2BB4A34A1}" type="presParOf" srcId="{2D54597F-FA5C-40BC-AB49-A05C3B490A5C}" destId="{71DD86E3-DB72-4EBA-8081-7D3D35F269EF}" srcOrd="5" destOrd="0" presId="urn:microsoft.com/office/officeart/2005/8/layout/chevron1"/>
    <dgm:cxn modelId="{F31205FD-2AB8-4471-B2BD-1A3A4BF3491A}" type="presParOf" srcId="{2D54597F-FA5C-40BC-AB49-A05C3B490A5C}" destId="{1C62B788-3E40-44BB-9DCC-522D0081852E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068FBE6-2423-4197-A056-573F4D0CCFC3}">
      <dsp:nvSpPr>
        <dsp:cNvPr id="0" name=""/>
        <dsp:cNvSpPr/>
      </dsp:nvSpPr>
      <dsp:spPr>
        <a:xfrm>
          <a:off x="3770" y="2270389"/>
          <a:ext cx="2194718" cy="87788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018" tIns="46673" rIns="46673" bIns="46673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BLD</a:t>
          </a:r>
        </a:p>
      </dsp:txBody>
      <dsp:txXfrm>
        <a:off x="442714" y="2270389"/>
        <a:ext cx="1316831" cy="877887"/>
      </dsp:txXfrm>
    </dsp:sp>
    <dsp:sp modelId="{08243CB8-691D-4269-AAEB-666B21D66426}">
      <dsp:nvSpPr>
        <dsp:cNvPr id="0" name=""/>
        <dsp:cNvSpPr/>
      </dsp:nvSpPr>
      <dsp:spPr>
        <a:xfrm>
          <a:off x="1979017" y="2270389"/>
          <a:ext cx="2194718" cy="87788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018" tIns="46673" rIns="46673" bIns="46673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UAT</a:t>
          </a:r>
        </a:p>
      </dsp:txBody>
      <dsp:txXfrm>
        <a:off x="2417961" y="2270389"/>
        <a:ext cx="1316831" cy="877887"/>
      </dsp:txXfrm>
    </dsp:sp>
    <dsp:sp modelId="{F43C80CE-4FA1-4556-B81F-21D7C559DDF9}">
      <dsp:nvSpPr>
        <dsp:cNvPr id="0" name=""/>
        <dsp:cNvSpPr/>
      </dsp:nvSpPr>
      <dsp:spPr>
        <a:xfrm>
          <a:off x="3954264" y="2270389"/>
          <a:ext cx="2194718" cy="87788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018" tIns="46673" rIns="46673" bIns="46673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DEV</a:t>
          </a:r>
        </a:p>
      </dsp:txBody>
      <dsp:txXfrm>
        <a:off x="4393208" y="2270389"/>
        <a:ext cx="1316831" cy="877887"/>
      </dsp:txXfrm>
    </dsp:sp>
    <dsp:sp modelId="{1C62B788-3E40-44BB-9DCC-522D0081852E}">
      <dsp:nvSpPr>
        <dsp:cNvPr id="0" name=""/>
        <dsp:cNvSpPr/>
      </dsp:nvSpPr>
      <dsp:spPr>
        <a:xfrm>
          <a:off x="5929510" y="2270389"/>
          <a:ext cx="2194718" cy="87788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018" tIns="46673" rIns="46673" bIns="46673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PROD</a:t>
          </a:r>
        </a:p>
      </dsp:txBody>
      <dsp:txXfrm>
        <a:off x="6368454" y="2270389"/>
        <a:ext cx="1316831" cy="87788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82E0FDB-9D15-49D8-89D6-527017F1D9C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F301CC9-3E18-48F8-B0AE-46CAC608438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E87178-32C6-4B86-9B80-E1908322CE53}" type="datetimeFigureOut">
              <a:rPr lang="en-US" smtClean="0"/>
              <a:t>10/11/2019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319126-D499-4C56-83F3-AC99298F160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504535-B2A7-4B93-8DB7-66DBD000456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0A4C59-4CFF-4847-B51B-857555A1DB2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82786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76E80C-2F02-41B9-9B05-3BE09DAE996D}" type="datetimeFigureOut">
              <a:rPr lang="en-US" smtClean="0"/>
              <a:t>10/11/2019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EBD7D5-A1AC-4AF3-9563-59F80BF224D7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32277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3.pn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6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9.png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9" Type="http://schemas.openxmlformats.org/officeDocument/2006/relationships/image" Target="../media/image15.png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Opening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739D704-FE20-4528-BE68-D48D058AEBD2}"/>
              </a:ext>
            </a:extLst>
          </p:cNvPr>
          <p:cNvGrpSpPr/>
          <p:nvPr userDrawn="1"/>
        </p:nvGrpSpPr>
        <p:grpSpPr>
          <a:xfrm>
            <a:off x="0" y="5122"/>
            <a:ext cx="8161238" cy="6858000"/>
            <a:chOff x="0" y="0"/>
            <a:chExt cx="8161238" cy="6858000"/>
          </a:xfrm>
        </p:grpSpPr>
        <p:sp>
          <p:nvSpPr>
            <p:cNvPr id="9" name="Rectangle 11">
              <a:extLst>
                <a:ext uri="{FF2B5EF4-FFF2-40B4-BE49-F238E27FC236}">
                  <a16:creationId xmlns:a16="http://schemas.microsoft.com/office/drawing/2014/main" id="{A1B932F1-65D9-46C8-BBCF-B2B23A4B0834}"/>
                </a:ext>
              </a:extLst>
            </p:cNvPr>
            <p:cNvSpPr/>
            <p:nvPr/>
          </p:nvSpPr>
          <p:spPr>
            <a:xfrm>
              <a:off x="0" y="0"/>
              <a:ext cx="4785649" cy="6855439"/>
            </a:xfrm>
            <a:prstGeom prst="rect">
              <a:avLst/>
            </a:prstGeom>
            <a:solidFill>
              <a:srgbClr val="404040">
                <a:alpha val="68000"/>
              </a:srgbClr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sp>
          <p:nvSpPr>
            <p:cNvPr id="10" name="Isosceles Triangle 12">
              <a:extLst>
                <a:ext uri="{FF2B5EF4-FFF2-40B4-BE49-F238E27FC236}">
                  <a16:creationId xmlns:a16="http://schemas.microsoft.com/office/drawing/2014/main" id="{CC204E9F-06BE-4FC9-B458-39C59E310D3D}"/>
                </a:ext>
              </a:extLst>
            </p:cNvPr>
            <p:cNvSpPr/>
            <p:nvPr/>
          </p:nvSpPr>
          <p:spPr>
            <a:xfrm>
              <a:off x="4785649" y="0"/>
              <a:ext cx="3375589" cy="685800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ss"/>
                <a:gd name="f6" fmla="val 0"/>
                <a:gd name="f7" fmla="+- 0 0 -360"/>
                <a:gd name="f8" fmla="+- 0 0 -270"/>
                <a:gd name="f9" fmla="+- 0 0 -180"/>
                <a:gd name="f10" fmla="+- 0 0 -90"/>
                <a:gd name="f11" fmla="abs f3"/>
                <a:gd name="f12" fmla="abs f4"/>
                <a:gd name="f13" fmla="abs f5"/>
                <a:gd name="f14" fmla="*/ f7 f0 1"/>
                <a:gd name="f15" fmla="*/ f8 f0 1"/>
                <a:gd name="f16" fmla="*/ f9 f0 1"/>
                <a:gd name="f17" fmla="*/ f10 f0 1"/>
                <a:gd name="f18" fmla="?: f11 f3 1"/>
                <a:gd name="f19" fmla="?: f12 f4 1"/>
                <a:gd name="f20" fmla="?: f13 f5 1"/>
                <a:gd name="f21" fmla="*/ f14 1 f2"/>
                <a:gd name="f22" fmla="*/ f15 1 f2"/>
                <a:gd name="f23" fmla="*/ f16 1 f2"/>
                <a:gd name="f24" fmla="*/ f17 1 f2"/>
                <a:gd name="f25" fmla="*/ f18 1 21600"/>
                <a:gd name="f26" fmla="*/ f19 1 21600"/>
                <a:gd name="f27" fmla="*/ 21600 f18 1"/>
                <a:gd name="f28" fmla="*/ 21600 f19 1"/>
                <a:gd name="f29" fmla="+- f21 0 f1"/>
                <a:gd name="f30" fmla="+- f22 0 f1"/>
                <a:gd name="f31" fmla="+- f23 0 f1"/>
                <a:gd name="f32" fmla="+- f24 0 f1"/>
                <a:gd name="f33" fmla="min f26 f25"/>
                <a:gd name="f34" fmla="*/ f27 1 f20"/>
                <a:gd name="f35" fmla="*/ f28 1 f20"/>
                <a:gd name="f36" fmla="val f34"/>
                <a:gd name="f37" fmla="val f35"/>
                <a:gd name="f38" fmla="*/ f6 f33 1"/>
                <a:gd name="f39" fmla="+- f37 0 f6"/>
                <a:gd name="f40" fmla="+- f36 0 f6"/>
                <a:gd name="f41" fmla="*/ f37 f33 1"/>
                <a:gd name="f42" fmla="*/ f36 f33 1"/>
                <a:gd name="f43" fmla="*/ f39 1 2"/>
                <a:gd name="f44" fmla="*/ f40 1 2"/>
                <a:gd name="f45" fmla="*/ f40 f6 1"/>
                <a:gd name="f46" fmla="+- f6 f43 0"/>
                <a:gd name="f47" fmla="*/ f45 1 200000"/>
                <a:gd name="f48" fmla="*/ f45 1 100000"/>
                <a:gd name="f49" fmla="+- f47 f44 0"/>
                <a:gd name="f50" fmla="*/ f47 f33 1"/>
                <a:gd name="f51" fmla="*/ f46 f33 1"/>
                <a:gd name="f52" fmla="*/ f48 f33 1"/>
                <a:gd name="f53" fmla="*/ f49 f33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52" y="f38"/>
                </a:cxn>
                <a:cxn ang="f30">
                  <a:pos x="f50" y="f51"/>
                </a:cxn>
                <a:cxn ang="f31">
                  <a:pos x="f38" y="f41"/>
                </a:cxn>
                <a:cxn ang="f31">
                  <a:pos x="f52" y="f41"/>
                </a:cxn>
                <a:cxn ang="f31">
                  <a:pos x="f42" y="f41"/>
                </a:cxn>
                <a:cxn ang="f32">
                  <a:pos x="f53" y="f51"/>
                </a:cxn>
              </a:cxnLst>
              <a:rect l="f50" t="f51" r="f53" b="f41"/>
              <a:pathLst>
                <a:path>
                  <a:moveTo>
                    <a:pt x="f38" y="f41"/>
                  </a:moveTo>
                  <a:lnTo>
                    <a:pt x="f52" y="f38"/>
                  </a:lnTo>
                  <a:lnTo>
                    <a:pt x="f42" y="f41"/>
                  </a:lnTo>
                  <a:close/>
                </a:path>
              </a:pathLst>
            </a:custGeom>
            <a:solidFill>
              <a:srgbClr val="404040">
                <a:alpha val="68000"/>
              </a:srgbClr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41118C3-FC52-4A45-A76D-FC18089A5D49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447693" y="1005871"/>
            <a:ext cx="9728651" cy="1266181"/>
          </a:xfrm>
          <a:prstGeom prst="rect">
            <a:avLst/>
          </a:prstGeo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Presentation Title</a:t>
            </a:r>
            <a:endParaRPr lang="fr-F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8AD709-48E3-4EC2-B288-C73E3ECD49E8}"/>
              </a:ext>
            </a:extLst>
          </p:cNvPr>
          <p:cNvSpPr txBox="1">
            <a:spLocks noGrp="1"/>
          </p:cNvSpPr>
          <p:nvPr>
            <p:ph type="body" idx="1" hasCustomPrompt="1"/>
          </p:nvPr>
        </p:nvSpPr>
        <p:spPr>
          <a:xfrm>
            <a:off x="1454320" y="2272052"/>
            <a:ext cx="9714228" cy="825092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Sub title</a:t>
            </a:r>
            <a:br>
              <a:rPr lang="en-US" dirty="0"/>
            </a:br>
            <a:r>
              <a:rPr lang="en-US" dirty="0"/>
              <a:t>Twitter handle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9B3931C-F0E8-49A6-BE09-15986BBD5B1E}"/>
              </a:ext>
            </a:extLst>
          </p:cNvPr>
          <p:cNvGrpSpPr/>
          <p:nvPr userDrawn="1"/>
        </p:nvGrpSpPr>
        <p:grpSpPr>
          <a:xfrm>
            <a:off x="1474303" y="3381080"/>
            <a:ext cx="4408774" cy="1253502"/>
            <a:chOff x="1569244" y="4286576"/>
            <a:chExt cx="4114801" cy="1128801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60C2B05D-DF1F-4FDA-94E5-ABB893C8EDED}"/>
                </a:ext>
              </a:extLst>
            </p:cNvPr>
            <p:cNvSpPr/>
            <p:nvPr userDrawn="1"/>
          </p:nvSpPr>
          <p:spPr>
            <a:xfrm>
              <a:off x="1569244" y="4286576"/>
              <a:ext cx="4114801" cy="1128801"/>
            </a:xfrm>
            <a:prstGeom prst="roundRect">
              <a:avLst/>
            </a:prstGeom>
            <a:solidFill>
              <a:schemeClr val="bg1">
                <a:lumMod val="95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AE825FCA-1F68-46F2-A300-7D3D053D575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835931" y="4326223"/>
              <a:ext cx="3284073" cy="1011496"/>
            </a:xfrm>
            <a:prstGeom prst="rect">
              <a:avLst/>
            </a:prstGeom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997AABA-90E3-4F25-AA48-7BBBC08FCEBF}"/>
              </a:ext>
            </a:extLst>
          </p:cNvPr>
          <p:cNvGrpSpPr/>
          <p:nvPr userDrawn="1"/>
        </p:nvGrpSpPr>
        <p:grpSpPr>
          <a:xfrm>
            <a:off x="6631619" y="3400808"/>
            <a:ext cx="4481451" cy="1233774"/>
            <a:chOff x="6498674" y="4630564"/>
            <a:chExt cx="4596112" cy="1368352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5F0DEDF1-C2FC-4CF2-93A8-674FDEBAEF3F}"/>
                </a:ext>
              </a:extLst>
            </p:cNvPr>
            <p:cNvSpPr/>
            <p:nvPr userDrawn="1"/>
          </p:nvSpPr>
          <p:spPr>
            <a:xfrm>
              <a:off x="6498674" y="4630564"/>
              <a:ext cx="4596112" cy="1368352"/>
            </a:xfrm>
            <a:prstGeom prst="roundRect">
              <a:avLst/>
            </a:prstGeom>
            <a:solidFill>
              <a:schemeClr val="bg1">
                <a:lumMod val="95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Picture 12" descr="A close up of a sign&#10;&#10;Description automatically generated">
              <a:extLst>
                <a:ext uri="{FF2B5EF4-FFF2-40B4-BE49-F238E27FC236}">
                  <a16:creationId xmlns:a16="http://schemas.microsoft.com/office/drawing/2014/main" id="{D9C5DF8A-3D13-4C67-A472-F2C3D7054C5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62897" y="4989179"/>
              <a:ext cx="4297398" cy="651121"/>
            </a:xfrm>
            <a:prstGeom prst="rect">
              <a:avLst/>
            </a:prstGeom>
          </p:spPr>
        </p:pic>
      </p:grpSp>
      <p:sp>
        <p:nvSpPr>
          <p:cNvPr id="22" name="Footer Placeholder 21">
            <a:extLst>
              <a:ext uri="{FF2B5EF4-FFF2-40B4-BE49-F238E27FC236}">
                <a16:creationId xmlns:a16="http://schemas.microsoft.com/office/drawing/2014/main" id="{2C22CFFB-DB25-4CC7-8CE2-0661CA1479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254034" y="6391009"/>
            <a:ext cx="4114800" cy="36512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CH" dirty="0"/>
              <a:t>#PSSATPARIS2019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87239A1-A40B-47A3-BF67-93F747E4BCC2}"/>
              </a:ext>
            </a:extLst>
          </p:cNvPr>
          <p:cNvGrpSpPr/>
          <p:nvPr userDrawn="1"/>
        </p:nvGrpSpPr>
        <p:grpSpPr>
          <a:xfrm>
            <a:off x="4254034" y="4804293"/>
            <a:ext cx="4408774" cy="1253502"/>
            <a:chOff x="4254033" y="4682324"/>
            <a:chExt cx="4114801" cy="1149099"/>
          </a:xfrm>
        </p:grpSpPr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B2754AEC-7D37-4615-8565-F7D6DFE9C459}"/>
                </a:ext>
              </a:extLst>
            </p:cNvPr>
            <p:cNvSpPr/>
            <p:nvPr userDrawn="1"/>
          </p:nvSpPr>
          <p:spPr>
            <a:xfrm>
              <a:off x="4254033" y="4702622"/>
              <a:ext cx="4114801" cy="1128801"/>
            </a:xfrm>
            <a:prstGeom prst="roundRect">
              <a:avLst/>
            </a:prstGeom>
            <a:solidFill>
              <a:schemeClr val="bg1">
                <a:lumMod val="95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2FA8D1BC-6767-420E-962E-A0C2FB57269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41053" y="4682324"/>
              <a:ext cx="3664780" cy="114632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478003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E42BE-DBD1-4C6B-94CA-2FF4A50DA78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365129"/>
            <a:ext cx="10515600" cy="1325559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DC10F6-8C01-496E-970F-932B3486D5B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9784" y="1681160"/>
            <a:ext cx="5157782" cy="823910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1A9B39-A912-4D13-AC9C-5F2088D8D8D1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839784" y="2505071"/>
            <a:ext cx="5157782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B25FCB-1FC0-411C-B307-6798A460FDA1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6172200" y="1681160"/>
            <a:ext cx="5183184" cy="823910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5CCA809-A9D1-434D-A4FB-657229C51AF5}"/>
              </a:ext>
            </a:extLst>
          </p:cNvPr>
          <p:cNvSpPr txBox="1">
            <a:spLocks noGrp="1"/>
          </p:cNvSpPr>
          <p:nvPr>
            <p:ph idx="4"/>
          </p:nvPr>
        </p:nvSpPr>
        <p:spPr>
          <a:xfrm>
            <a:off x="6172200" y="2505071"/>
            <a:ext cx="5183184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41C61B35-191E-4413-877C-4CD1F7C83AC6}"/>
              </a:ext>
            </a:extLst>
          </p:cNvPr>
          <p:cNvGrpSpPr/>
          <p:nvPr userDrawn="1"/>
        </p:nvGrpSpPr>
        <p:grpSpPr>
          <a:xfrm>
            <a:off x="1367917" y="6183105"/>
            <a:ext cx="9456166" cy="645414"/>
            <a:chOff x="939586" y="6177339"/>
            <a:chExt cx="9851189" cy="670557"/>
          </a:xfrm>
        </p:grpSpPr>
        <p:pic>
          <p:nvPicPr>
            <p:cNvPr id="42" name="Picture 41" descr="A close up of a sign&#10;&#10;Description automatically generated">
              <a:extLst>
                <a:ext uri="{FF2B5EF4-FFF2-40B4-BE49-F238E27FC236}">
                  <a16:creationId xmlns:a16="http://schemas.microsoft.com/office/drawing/2014/main" id="{7AB02DC8-0379-4032-AD47-DE7DDC8DB46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9586" y="6228604"/>
              <a:ext cx="4118142" cy="571672"/>
            </a:xfrm>
            <a:prstGeom prst="rect">
              <a:avLst/>
            </a:prstGeom>
          </p:spPr>
        </p:pic>
        <p:grpSp>
          <p:nvGrpSpPr>
            <p:cNvPr id="43" name="Graphic 8">
              <a:extLst>
                <a:ext uri="{FF2B5EF4-FFF2-40B4-BE49-F238E27FC236}">
                  <a16:creationId xmlns:a16="http://schemas.microsoft.com/office/drawing/2014/main" id="{66594909-95A8-4D59-8A18-20D21A4B4867}"/>
                </a:ext>
              </a:extLst>
            </p:cNvPr>
            <p:cNvGrpSpPr/>
            <p:nvPr userDrawn="1"/>
          </p:nvGrpSpPr>
          <p:grpSpPr>
            <a:xfrm>
              <a:off x="5473152" y="6263469"/>
              <a:ext cx="2294931" cy="577966"/>
              <a:chOff x="1691143" y="5787114"/>
              <a:chExt cx="2575651" cy="793993"/>
            </a:xfrm>
          </p:grpSpPr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D9C8662D-B1F5-41C8-B3F1-A5B27B566B1F}"/>
                  </a:ext>
                </a:extLst>
              </p:cNvPr>
              <p:cNvSpPr/>
              <p:nvPr/>
            </p:nvSpPr>
            <p:spPr>
              <a:xfrm>
                <a:off x="2811920" y="5956960"/>
                <a:ext cx="247800" cy="345888"/>
              </a:xfrm>
              <a:custGeom>
                <a:avLst/>
                <a:gdLst>
                  <a:gd name="connsiteX0" fmla="*/ 0 w 247799"/>
                  <a:gd name="connsiteY0" fmla="*/ 0 h 345887"/>
                  <a:gd name="connsiteX1" fmla="*/ 217857 w 247799"/>
                  <a:gd name="connsiteY1" fmla="*/ 0 h 345887"/>
                  <a:gd name="connsiteX2" fmla="*/ 240056 w 247799"/>
                  <a:gd name="connsiteY2" fmla="*/ 22199 h 345887"/>
                  <a:gd name="connsiteX3" fmla="*/ 240056 w 247799"/>
                  <a:gd name="connsiteY3" fmla="*/ 22199 h 345887"/>
                  <a:gd name="connsiteX4" fmla="*/ 217857 w 247799"/>
                  <a:gd name="connsiteY4" fmla="*/ 44397 h 345887"/>
                  <a:gd name="connsiteX5" fmla="*/ 74340 w 247799"/>
                  <a:gd name="connsiteY5" fmla="*/ 44397 h 345887"/>
                  <a:gd name="connsiteX6" fmla="*/ 52141 w 247799"/>
                  <a:gd name="connsiteY6" fmla="*/ 66596 h 345887"/>
                  <a:gd name="connsiteX7" fmla="*/ 52141 w 247799"/>
                  <a:gd name="connsiteY7" fmla="*/ 123384 h 345887"/>
                  <a:gd name="connsiteX8" fmla="*/ 74340 w 247799"/>
                  <a:gd name="connsiteY8" fmla="*/ 145582 h 345887"/>
                  <a:gd name="connsiteX9" fmla="*/ 206500 w 247799"/>
                  <a:gd name="connsiteY9" fmla="*/ 145582 h 345887"/>
                  <a:gd name="connsiteX10" fmla="*/ 228698 w 247799"/>
                  <a:gd name="connsiteY10" fmla="*/ 167781 h 345887"/>
                  <a:gd name="connsiteX11" fmla="*/ 228698 w 247799"/>
                  <a:gd name="connsiteY11" fmla="*/ 167781 h 345887"/>
                  <a:gd name="connsiteX12" fmla="*/ 206500 w 247799"/>
                  <a:gd name="connsiteY12" fmla="*/ 189980 h 345887"/>
                  <a:gd name="connsiteX13" fmla="*/ 74340 w 247799"/>
                  <a:gd name="connsiteY13" fmla="*/ 189980 h 345887"/>
                  <a:gd name="connsiteX14" fmla="*/ 52141 w 247799"/>
                  <a:gd name="connsiteY14" fmla="*/ 212179 h 345887"/>
                  <a:gd name="connsiteX15" fmla="*/ 52141 w 247799"/>
                  <a:gd name="connsiteY15" fmla="*/ 280840 h 345887"/>
                  <a:gd name="connsiteX16" fmla="*/ 74340 w 247799"/>
                  <a:gd name="connsiteY16" fmla="*/ 303039 h 345887"/>
                  <a:gd name="connsiteX17" fmla="*/ 226117 w 247799"/>
                  <a:gd name="connsiteY17" fmla="*/ 303039 h 345887"/>
                  <a:gd name="connsiteX18" fmla="*/ 248316 w 247799"/>
                  <a:gd name="connsiteY18" fmla="*/ 325238 h 345887"/>
                  <a:gd name="connsiteX19" fmla="*/ 248316 w 247799"/>
                  <a:gd name="connsiteY19" fmla="*/ 325238 h 345887"/>
                  <a:gd name="connsiteX20" fmla="*/ 226117 w 247799"/>
                  <a:gd name="connsiteY20" fmla="*/ 347436 h 345887"/>
                  <a:gd name="connsiteX21" fmla="*/ 516 w 247799"/>
                  <a:gd name="connsiteY21" fmla="*/ 347436 h 345887"/>
                  <a:gd name="connsiteX22" fmla="*/ 0 w 247799"/>
                  <a:gd name="connsiteY22" fmla="*/ 0 h 345887"/>
                  <a:gd name="connsiteX23" fmla="*/ 0 w 247799"/>
                  <a:gd name="connsiteY23" fmla="*/ 0 h 345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47799" h="345887">
                    <a:moveTo>
                      <a:pt x="0" y="0"/>
                    </a:moveTo>
                    <a:lnTo>
                      <a:pt x="217857" y="0"/>
                    </a:lnTo>
                    <a:cubicBezTo>
                      <a:pt x="230247" y="0"/>
                      <a:pt x="240056" y="9809"/>
                      <a:pt x="240056" y="22199"/>
                    </a:cubicBezTo>
                    <a:lnTo>
                      <a:pt x="240056" y="22199"/>
                    </a:lnTo>
                    <a:cubicBezTo>
                      <a:pt x="240056" y="34589"/>
                      <a:pt x="230247" y="44397"/>
                      <a:pt x="217857" y="44397"/>
                    </a:cubicBezTo>
                    <a:lnTo>
                      <a:pt x="74340" y="44397"/>
                    </a:lnTo>
                    <a:cubicBezTo>
                      <a:pt x="61950" y="44397"/>
                      <a:pt x="52141" y="54206"/>
                      <a:pt x="52141" y="66596"/>
                    </a:cubicBezTo>
                    <a:lnTo>
                      <a:pt x="52141" y="123384"/>
                    </a:lnTo>
                    <a:cubicBezTo>
                      <a:pt x="52141" y="135774"/>
                      <a:pt x="61950" y="145582"/>
                      <a:pt x="74340" y="145582"/>
                    </a:cubicBezTo>
                    <a:lnTo>
                      <a:pt x="206500" y="145582"/>
                    </a:lnTo>
                    <a:cubicBezTo>
                      <a:pt x="218890" y="145582"/>
                      <a:pt x="228698" y="155391"/>
                      <a:pt x="228698" y="167781"/>
                    </a:cubicBezTo>
                    <a:lnTo>
                      <a:pt x="228698" y="167781"/>
                    </a:lnTo>
                    <a:cubicBezTo>
                      <a:pt x="228698" y="180171"/>
                      <a:pt x="218890" y="189980"/>
                      <a:pt x="206500" y="189980"/>
                    </a:cubicBezTo>
                    <a:lnTo>
                      <a:pt x="74340" y="189980"/>
                    </a:lnTo>
                    <a:cubicBezTo>
                      <a:pt x="61950" y="189980"/>
                      <a:pt x="52141" y="199789"/>
                      <a:pt x="52141" y="212179"/>
                    </a:cubicBezTo>
                    <a:lnTo>
                      <a:pt x="52141" y="280840"/>
                    </a:lnTo>
                    <a:cubicBezTo>
                      <a:pt x="52141" y="293230"/>
                      <a:pt x="61950" y="303039"/>
                      <a:pt x="74340" y="303039"/>
                    </a:cubicBezTo>
                    <a:lnTo>
                      <a:pt x="226117" y="303039"/>
                    </a:lnTo>
                    <a:cubicBezTo>
                      <a:pt x="238507" y="303039"/>
                      <a:pt x="248316" y="312848"/>
                      <a:pt x="248316" y="325238"/>
                    </a:cubicBezTo>
                    <a:lnTo>
                      <a:pt x="248316" y="325238"/>
                    </a:lnTo>
                    <a:cubicBezTo>
                      <a:pt x="248316" y="337628"/>
                      <a:pt x="238507" y="347436"/>
                      <a:pt x="226117" y="347436"/>
                    </a:cubicBezTo>
                    <a:lnTo>
                      <a:pt x="516" y="347436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E83FC2A3-D4C1-419A-9C60-3F7C5BAF963E}"/>
                  </a:ext>
                </a:extLst>
              </p:cNvPr>
              <p:cNvSpPr/>
              <p:nvPr/>
            </p:nvSpPr>
            <p:spPr>
              <a:xfrm>
                <a:off x="3104634" y="5956444"/>
                <a:ext cx="268450" cy="345888"/>
              </a:xfrm>
              <a:custGeom>
                <a:avLst/>
                <a:gdLst>
                  <a:gd name="connsiteX0" fmla="*/ 273096 w 268449"/>
                  <a:gd name="connsiteY0" fmla="*/ 22715 h 345887"/>
                  <a:gd name="connsiteX1" fmla="*/ 273096 w 268449"/>
                  <a:gd name="connsiteY1" fmla="*/ 22715 h 345887"/>
                  <a:gd name="connsiteX2" fmla="*/ 250897 w 268449"/>
                  <a:gd name="connsiteY2" fmla="*/ 44914 h 345887"/>
                  <a:gd name="connsiteX3" fmla="*/ 184817 w 268449"/>
                  <a:gd name="connsiteY3" fmla="*/ 44914 h 345887"/>
                  <a:gd name="connsiteX4" fmla="*/ 162619 w 268449"/>
                  <a:gd name="connsiteY4" fmla="*/ 67113 h 345887"/>
                  <a:gd name="connsiteX5" fmla="*/ 162619 w 268449"/>
                  <a:gd name="connsiteY5" fmla="*/ 324721 h 345887"/>
                  <a:gd name="connsiteX6" fmla="*/ 140420 w 268449"/>
                  <a:gd name="connsiteY6" fmla="*/ 346920 h 345887"/>
                  <a:gd name="connsiteX7" fmla="*/ 132676 w 268449"/>
                  <a:gd name="connsiteY7" fmla="*/ 346920 h 345887"/>
                  <a:gd name="connsiteX8" fmla="*/ 110478 w 268449"/>
                  <a:gd name="connsiteY8" fmla="*/ 324721 h 345887"/>
                  <a:gd name="connsiteX9" fmla="*/ 110478 w 268449"/>
                  <a:gd name="connsiteY9" fmla="*/ 66596 h 345887"/>
                  <a:gd name="connsiteX10" fmla="*/ 88279 w 268449"/>
                  <a:gd name="connsiteY10" fmla="*/ 44398 h 345887"/>
                  <a:gd name="connsiteX11" fmla="*/ 22199 w 268449"/>
                  <a:gd name="connsiteY11" fmla="*/ 44398 h 345887"/>
                  <a:gd name="connsiteX12" fmla="*/ 0 w 268449"/>
                  <a:gd name="connsiteY12" fmla="*/ 22199 h 345887"/>
                  <a:gd name="connsiteX13" fmla="*/ 0 w 268449"/>
                  <a:gd name="connsiteY13" fmla="*/ 22199 h 345887"/>
                  <a:gd name="connsiteX14" fmla="*/ 22199 w 268449"/>
                  <a:gd name="connsiteY14" fmla="*/ 0 h 345887"/>
                  <a:gd name="connsiteX15" fmla="*/ 251414 w 268449"/>
                  <a:gd name="connsiteY15" fmla="*/ 0 h 345887"/>
                  <a:gd name="connsiteX16" fmla="*/ 273096 w 268449"/>
                  <a:gd name="connsiteY16" fmla="*/ 22715 h 345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68449" h="345887">
                    <a:moveTo>
                      <a:pt x="273096" y="22715"/>
                    </a:moveTo>
                    <a:lnTo>
                      <a:pt x="273096" y="22715"/>
                    </a:lnTo>
                    <a:cubicBezTo>
                      <a:pt x="273096" y="35105"/>
                      <a:pt x="263287" y="44914"/>
                      <a:pt x="250897" y="44914"/>
                    </a:cubicBezTo>
                    <a:lnTo>
                      <a:pt x="184817" y="44914"/>
                    </a:lnTo>
                    <a:cubicBezTo>
                      <a:pt x="172427" y="44914"/>
                      <a:pt x="162619" y="54723"/>
                      <a:pt x="162619" y="67113"/>
                    </a:cubicBezTo>
                    <a:lnTo>
                      <a:pt x="162619" y="324721"/>
                    </a:lnTo>
                    <a:cubicBezTo>
                      <a:pt x="162619" y="337111"/>
                      <a:pt x="152810" y="346920"/>
                      <a:pt x="140420" y="346920"/>
                    </a:cubicBezTo>
                    <a:lnTo>
                      <a:pt x="132676" y="346920"/>
                    </a:lnTo>
                    <a:cubicBezTo>
                      <a:pt x="120286" y="346920"/>
                      <a:pt x="110478" y="337111"/>
                      <a:pt x="110478" y="324721"/>
                    </a:cubicBezTo>
                    <a:lnTo>
                      <a:pt x="110478" y="66596"/>
                    </a:lnTo>
                    <a:cubicBezTo>
                      <a:pt x="110478" y="54206"/>
                      <a:pt x="100669" y="44398"/>
                      <a:pt x="88279" y="44398"/>
                    </a:cubicBezTo>
                    <a:lnTo>
                      <a:pt x="22199" y="44398"/>
                    </a:lnTo>
                    <a:cubicBezTo>
                      <a:pt x="9809" y="44398"/>
                      <a:pt x="0" y="34589"/>
                      <a:pt x="0" y="22199"/>
                    </a:cubicBezTo>
                    <a:lnTo>
                      <a:pt x="0" y="22199"/>
                    </a:lnTo>
                    <a:cubicBezTo>
                      <a:pt x="0" y="9809"/>
                      <a:pt x="9809" y="0"/>
                      <a:pt x="22199" y="0"/>
                    </a:cubicBezTo>
                    <a:lnTo>
                      <a:pt x="251414" y="0"/>
                    </a:lnTo>
                    <a:cubicBezTo>
                      <a:pt x="263287" y="516"/>
                      <a:pt x="273096" y="10325"/>
                      <a:pt x="273096" y="22715"/>
                    </a:cubicBez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0931B8A3-CC59-425E-8CA0-79F1396548F3}"/>
                  </a:ext>
                </a:extLst>
              </p:cNvPr>
              <p:cNvSpPr/>
              <p:nvPr/>
            </p:nvSpPr>
            <p:spPr>
              <a:xfrm>
                <a:off x="3420662" y="5959025"/>
                <a:ext cx="242637" cy="340725"/>
              </a:xfrm>
              <a:custGeom>
                <a:avLst/>
                <a:gdLst>
                  <a:gd name="connsiteX0" fmla="*/ 32957 w 242637"/>
                  <a:gd name="connsiteY0" fmla="*/ 226118 h 340725"/>
                  <a:gd name="connsiteX1" fmla="*/ 52058 w 242637"/>
                  <a:gd name="connsiteY1" fmla="*/ 241089 h 340725"/>
                  <a:gd name="connsiteX2" fmla="*/ 57220 w 242637"/>
                  <a:gd name="connsiteY2" fmla="*/ 257093 h 340725"/>
                  <a:gd name="connsiteX3" fmla="*/ 73224 w 242637"/>
                  <a:gd name="connsiteY3" fmla="*/ 281873 h 340725"/>
                  <a:gd name="connsiteX4" fmla="*/ 96455 w 242637"/>
                  <a:gd name="connsiteY4" fmla="*/ 297876 h 340725"/>
                  <a:gd name="connsiteX5" fmla="*/ 125881 w 242637"/>
                  <a:gd name="connsiteY5" fmla="*/ 303555 h 340725"/>
                  <a:gd name="connsiteX6" fmla="*/ 153243 w 242637"/>
                  <a:gd name="connsiteY6" fmla="*/ 300458 h 340725"/>
                  <a:gd name="connsiteX7" fmla="*/ 176474 w 242637"/>
                  <a:gd name="connsiteY7" fmla="*/ 290133 h 340725"/>
                  <a:gd name="connsiteX8" fmla="*/ 192478 w 242637"/>
                  <a:gd name="connsiteY8" fmla="*/ 272064 h 340725"/>
                  <a:gd name="connsiteX9" fmla="*/ 198156 w 242637"/>
                  <a:gd name="connsiteY9" fmla="*/ 245219 h 340725"/>
                  <a:gd name="connsiteX10" fmla="*/ 191445 w 242637"/>
                  <a:gd name="connsiteY10" fmla="*/ 224052 h 340725"/>
                  <a:gd name="connsiteX11" fmla="*/ 173893 w 242637"/>
                  <a:gd name="connsiteY11" fmla="*/ 208565 h 340725"/>
                  <a:gd name="connsiteX12" fmla="*/ 149113 w 242637"/>
                  <a:gd name="connsiteY12" fmla="*/ 197208 h 340725"/>
                  <a:gd name="connsiteX13" fmla="*/ 121235 w 242637"/>
                  <a:gd name="connsiteY13" fmla="*/ 187915 h 340725"/>
                  <a:gd name="connsiteX14" fmla="*/ 94390 w 242637"/>
                  <a:gd name="connsiteY14" fmla="*/ 179655 h 340725"/>
                  <a:gd name="connsiteX15" fmla="*/ 68062 w 242637"/>
                  <a:gd name="connsiteY15" fmla="*/ 169330 h 340725"/>
                  <a:gd name="connsiteX16" fmla="*/ 44830 w 242637"/>
                  <a:gd name="connsiteY16" fmla="*/ 155908 h 340725"/>
                  <a:gd name="connsiteX17" fmla="*/ 25729 w 242637"/>
                  <a:gd name="connsiteY17" fmla="*/ 138355 h 340725"/>
                  <a:gd name="connsiteX18" fmla="*/ 12823 w 242637"/>
                  <a:gd name="connsiteY18" fmla="*/ 115640 h 340725"/>
                  <a:gd name="connsiteX19" fmla="*/ 8177 w 242637"/>
                  <a:gd name="connsiteY19" fmla="*/ 86214 h 340725"/>
                  <a:gd name="connsiteX20" fmla="*/ 16437 w 242637"/>
                  <a:gd name="connsiteY20" fmla="*/ 49044 h 340725"/>
                  <a:gd name="connsiteX21" fmla="*/ 39668 w 242637"/>
                  <a:gd name="connsiteY21" fmla="*/ 22199 h 340725"/>
                  <a:gd name="connsiteX22" fmla="*/ 75289 w 242637"/>
                  <a:gd name="connsiteY22" fmla="*/ 5679 h 340725"/>
                  <a:gd name="connsiteX23" fmla="*/ 121235 w 242637"/>
                  <a:gd name="connsiteY23" fmla="*/ 0 h 340725"/>
                  <a:gd name="connsiteX24" fmla="*/ 160470 w 242637"/>
                  <a:gd name="connsiteY24" fmla="*/ 4646 h 340725"/>
                  <a:gd name="connsiteX25" fmla="*/ 190413 w 242637"/>
                  <a:gd name="connsiteY25" fmla="*/ 17036 h 340725"/>
                  <a:gd name="connsiteX26" fmla="*/ 212095 w 242637"/>
                  <a:gd name="connsiteY26" fmla="*/ 35105 h 340725"/>
                  <a:gd name="connsiteX27" fmla="*/ 226550 w 242637"/>
                  <a:gd name="connsiteY27" fmla="*/ 57304 h 340725"/>
                  <a:gd name="connsiteX28" fmla="*/ 234810 w 242637"/>
                  <a:gd name="connsiteY28" fmla="*/ 81051 h 340725"/>
                  <a:gd name="connsiteX29" fmla="*/ 234810 w 242637"/>
                  <a:gd name="connsiteY29" fmla="*/ 81051 h 340725"/>
                  <a:gd name="connsiteX30" fmla="*/ 215709 w 242637"/>
                  <a:gd name="connsiteY30" fmla="*/ 104799 h 340725"/>
                  <a:gd name="connsiteX31" fmla="*/ 204868 w 242637"/>
                  <a:gd name="connsiteY31" fmla="*/ 104799 h 340725"/>
                  <a:gd name="connsiteX32" fmla="*/ 185766 w 242637"/>
                  <a:gd name="connsiteY32" fmla="*/ 89828 h 340725"/>
                  <a:gd name="connsiteX33" fmla="*/ 181120 w 242637"/>
                  <a:gd name="connsiteY33" fmla="*/ 76405 h 340725"/>
                  <a:gd name="connsiteX34" fmla="*/ 166665 w 242637"/>
                  <a:gd name="connsiteY34" fmla="*/ 56271 h 340725"/>
                  <a:gd name="connsiteX35" fmla="*/ 146015 w 242637"/>
                  <a:gd name="connsiteY35" fmla="*/ 43881 h 340725"/>
                  <a:gd name="connsiteX36" fmla="*/ 121235 w 242637"/>
                  <a:gd name="connsiteY36" fmla="*/ 39751 h 340725"/>
                  <a:gd name="connsiteX37" fmla="*/ 98004 w 242637"/>
                  <a:gd name="connsiteY37" fmla="*/ 42333 h 340725"/>
                  <a:gd name="connsiteX38" fmla="*/ 77354 w 242637"/>
                  <a:gd name="connsiteY38" fmla="*/ 50076 h 340725"/>
                  <a:gd name="connsiteX39" fmla="*/ 62899 w 242637"/>
                  <a:gd name="connsiteY39" fmla="*/ 64015 h 340725"/>
                  <a:gd name="connsiteX40" fmla="*/ 57220 w 242637"/>
                  <a:gd name="connsiteY40" fmla="*/ 85181 h 340725"/>
                  <a:gd name="connsiteX41" fmla="*/ 63931 w 242637"/>
                  <a:gd name="connsiteY41" fmla="*/ 107380 h 340725"/>
                  <a:gd name="connsiteX42" fmla="*/ 81484 w 242637"/>
                  <a:gd name="connsiteY42" fmla="*/ 123384 h 340725"/>
                  <a:gd name="connsiteX43" fmla="*/ 106264 w 242637"/>
                  <a:gd name="connsiteY43" fmla="*/ 135258 h 340725"/>
                  <a:gd name="connsiteX44" fmla="*/ 134658 w 242637"/>
                  <a:gd name="connsiteY44" fmla="*/ 144550 h 340725"/>
                  <a:gd name="connsiteX45" fmla="*/ 161503 w 242637"/>
                  <a:gd name="connsiteY45" fmla="*/ 153326 h 340725"/>
                  <a:gd name="connsiteX46" fmla="*/ 187315 w 242637"/>
                  <a:gd name="connsiteY46" fmla="*/ 163651 h 340725"/>
                  <a:gd name="connsiteX47" fmla="*/ 210546 w 242637"/>
                  <a:gd name="connsiteY47" fmla="*/ 177074 h 340725"/>
                  <a:gd name="connsiteX48" fmla="*/ 229131 w 242637"/>
                  <a:gd name="connsiteY48" fmla="*/ 194110 h 340725"/>
                  <a:gd name="connsiteX49" fmla="*/ 241521 w 242637"/>
                  <a:gd name="connsiteY49" fmla="*/ 216309 h 340725"/>
                  <a:gd name="connsiteX50" fmla="*/ 246168 w 242637"/>
                  <a:gd name="connsiteY50" fmla="*/ 244702 h 340725"/>
                  <a:gd name="connsiteX51" fmla="*/ 236875 w 242637"/>
                  <a:gd name="connsiteY51" fmla="*/ 288068 h 340725"/>
                  <a:gd name="connsiteX52" fmla="*/ 211579 w 242637"/>
                  <a:gd name="connsiteY52" fmla="*/ 319043 h 340725"/>
                  <a:gd name="connsiteX53" fmla="*/ 172860 w 242637"/>
                  <a:gd name="connsiteY53" fmla="*/ 338144 h 340725"/>
                  <a:gd name="connsiteX54" fmla="*/ 124333 w 242637"/>
                  <a:gd name="connsiteY54" fmla="*/ 344339 h 340725"/>
                  <a:gd name="connsiteX55" fmla="*/ 93358 w 242637"/>
                  <a:gd name="connsiteY55" fmla="*/ 340725 h 340725"/>
                  <a:gd name="connsiteX56" fmla="*/ 63931 w 242637"/>
                  <a:gd name="connsiteY56" fmla="*/ 329884 h 340725"/>
                  <a:gd name="connsiteX57" fmla="*/ 38119 w 242637"/>
                  <a:gd name="connsiteY57" fmla="*/ 312331 h 340725"/>
                  <a:gd name="connsiteX58" fmla="*/ 17469 w 242637"/>
                  <a:gd name="connsiteY58" fmla="*/ 288584 h 340725"/>
                  <a:gd name="connsiteX59" fmla="*/ 3530 w 242637"/>
                  <a:gd name="connsiteY59" fmla="*/ 259158 h 340725"/>
                  <a:gd name="connsiteX60" fmla="*/ 433 w 242637"/>
                  <a:gd name="connsiteY60" fmla="*/ 247800 h 340725"/>
                  <a:gd name="connsiteX61" fmla="*/ 19534 w 242637"/>
                  <a:gd name="connsiteY61" fmla="*/ 224569 h 340725"/>
                  <a:gd name="connsiteX62" fmla="*/ 32957 w 242637"/>
                  <a:gd name="connsiteY62" fmla="*/ 224569 h 340725"/>
                  <a:gd name="connsiteX63" fmla="*/ 32957 w 242637"/>
                  <a:gd name="connsiteY63" fmla="*/ 226118 h 340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</a:cxnLst>
                <a:rect l="l" t="t" r="r" b="b"/>
                <a:pathLst>
                  <a:path w="242637" h="340725">
                    <a:moveTo>
                      <a:pt x="32957" y="226118"/>
                    </a:moveTo>
                    <a:cubicBezTo>
                      <a:pt x="42249" y="226118"/>
                      <a:pt x="49993" y="232313"/>
                      <a:pt x="52058" y="241089"/>
                    </a:cubicBezTo>
                    <a:cubicBezTo>
                      <a:pt x="53090" y="246768"/>
                      <a:pt x="55155" y="251930"/>
                      <a:pt x="57220" y="257093"/>
                    </a:cubicBezTo>
                    <a:cubicBezTo>
                      <a:pt x="61350" y="266385"/>
                      <a:pt x="66513" y="274645"/>
                      <a:pt x="73224" y="281873"/>
                    </a:cubicBezTo>
                    <a:cubicBezTo>
                      <a:pt x="79935" y="288584"/>
                      <a:pt x="87679" y="294263"/>
                      <a:pt x="96455" y="297876"/>
                    </a:cubicBezTo>
                    <a:cubicBezTo>
                      <a:pt x="105231" y="301490"/>
                      <a:pt x="115556" y="303555"/>
                      <a:pt x="125881" y="303555"/>
                    </a:cubicBezTo>
                    <a:cubicBezTo>
                      <a:pt x="135690" y="303555"/>
                      <a:pt x="144466" y="302523"/>
                      <a:pt x="153243" y="300458"/>
                    </a:cubicBezTo>
                    <a:cubicBezTo>
                      <a:pt x="162019" y="298393"/>
                      <a:pt x="169763" y="294779"/>
                      <a:pt x="176474" y="290133"/>
                    </a:cubicBezTo>
                    <a:cubicBezTo>
                      <a:pt x="183185" y="285486"/>
                      <a:pt x="188348" y="279291"/>
                      <a:pt x="192478" y="272064"/>
                    </a:cubicBezTo>
                    <a:cubicBezTo>
                      <a:pt x="196608" y="264836"/>
                      <a:pt x="198156" y="255544"/>
                      <a:pt x="198156" y="245219"/>
                    </a:cubicBezTo>
                    <a:cubicBezTo>
                      <a:pt x="198156" y="236959"/>
                      <a:pt x="196091" y="229731"/>
                      <a:pt x="191445" y="224052"/>
                    </a:cubicBezTo>
                    <a:cubicBezTo>
                      <a:pt x="186799" y="217858"/>
                      <a:pt x="181120" y="212695"/>
                      <a:pt x="173893" y="208565"/>
                    </a:cubicBezTo>
                    <a:cubicBezTo>
                      <a:pt x="166665" y="203919"/>
                      <a:pt x="158405" y="200305"/>
                      <a:pt x="149113" y="197208"/>
                    </a:cubicBezTo>
                    <a:cubicBezTo>
                      <a:pt x="139820" y="194110"/>
                      <a:pt x="130528" y="191013"/>
                      <a:pt x="121235" y="187915"/>
                    </a:cubicBezTo>
                    <a:cubicBezTo>
                      <a:pt x="112459" y="185334"/>
                      <a:pt x="103683" y="182236"/>
                      <a:pt x="94390" y="179655"/>
                    </a:cubicBezTo>
                    <a:cubicBezTo>
                      <a:pt x="85614" y="176558"/>
                      <a:pt x="76838" y="172944"/>
                      <a:pt x="68062" y="169330"/>
                    </a:cubicBezTo>
                    <a:cubicBezTo>
                      <a:pt x="59802" y="165200"/>
                      <a:pt x="52058" y="161070"/>
                      <a:pt x="44830" y="155908"/>
                    </a:cubicBezTo>
                    <a:cubicBezTo>
                      <a:pt x="37603" y="150745"/>
                      <a:pt x="31408" y="145066"/>
                      <a:pt x="25729" y="138355"/>
                    </a:cubicBezTo>
                    <a:cubicBezTo>
                      <a:pt x="20567" y="131644"/>
                      <a:pt x="15920" y="123900"/>
                      <a:pt x="12823" y="115640"/>
                    </a:cubicBezTo>
                    <a:cubicBezTo>
                      <a:pt x="9725" y="106864"/>
                      <a:pt x="8177" y="97055"/>
                      <a:pt x="8177" y="86214"/>
                    </a:cubicBezTo>
                    <a:cubicBezTo>
                      <a:pt x="8177" y="72275"/>
                      <a:pt x="10758" y="59885"/>
                      <a:pt x="16437" y="49044"/>
                    </a:cubicBezTo>
                    <a:cubicBezTo>
                      <a:pt x="22115" y="38203"/>
                      <a:pt x="29859" y="29426"/>
                      <a:pt x="39668" y="22199"/>
                    </a:cubicBezTo>
                    <a:cubicBezTo>
                      <a:pt x="49477" y="14971"/>
                      <a:pt x="61350" y="9292"/>
                      <a:pt x="75289" y="5679"/>
                    </a:cubicBezTo>
                    <a:cubicBezTo>
                      <a:pt x="89228" y="2065"/>
                      <a:pt x="104715" y="0"/>
                      <a:pt x="121235" y="0"/>
                    </a:cubicBezTo>
                    <a:cubicBezTo>
                      <a:pt x="135690" y="0"/>
                      <a:pt x="149113" y="1549"/>
                      <a:pt x="160470" y="4646"/>
                    </a:cubicBezTo>
                    <a:cubicBezTo>
                      <a:pt x="171828" y="7744"/>
                      <a:pt x="181636" y="11874"/>
                      <a:pt x="190413" y="17036"/>
                    </a:cubicBezTo>
                    <a:cubicBezTo>
                      <a:pt x="198673" y="22199"/>
                      <a:pt x="205900" y="28394"/>
                      <a:pt x="212095" y="35105"/>
                    </a:cubicBezTo>
                    <a:cubicBezTo>
                      <a:pt x="217774" y="42333"/>
                      <a:pt x="222936" y="49560"/>
                      <a:pt x="226550" y="57304"/>
                    </a:cubicBezTo>
                    <a:cubicBezTo>
                      <a:pt x="230164" y="65048"/>
                      <a:pt x="233261" y="73308"/>
                      <a:pt x="234810" y="81051"/>
                    </a:cubicBezTo>
                    <a:lnTo>
                      <a:pt x="234810" y="81051"/>
                    </a:lnTo>
                    <a:cubicBezTo>
                      <a:pt x="237908" y="92925"/>
                      <a:pt x="228099" y="104799"/>
                      <a:pt x="215709" y="104799"/>
                    </a:cubicBezTo>
                    <a:lnTo>
                      <a:pt x="204868" y="104799"/>
                    </a:lnTo>
                    <a:cubicBezTo>
                      <a:pt x="196091" y="104799"/>
                      <a:pt x="187831" y="98604"/>
                      <a:pt x="185766" y="89828"/>
                    </a:cubicBezTo>
                    <a:cubicBezTo>
                      <a:pt x="184734" y="85181"/>
                      <a:pt x="183185" y="80535"/>
                      <a:pt x="181120" y="76405"/>
                    </a:cubicBezTo>
                    <a:cubicBezTo>
                      <a:pt x="177506" y="68145"/>
                      <a:pt x="172344" y="61434"/>
                      <a:pt x="166665" y="56271"/>
                    </a:cubicBezTo>
                    <a:cubicBezTo>
                      <a:pt x="160470" y="51109"/>
                      <a:pt x="153759" y="46979"/>
                      <a:pt x="146015" y="43881"/>
                    </a:cubicBezTo>
                    <a:cubicBezTo>
                      <a:pt x="138271" y="41300"/>
                      <a:pt x="130012" y="39751"/>
                      <a:pt x="121235" y="39751"/>
                    </a:cubicBezTo>
                    <a:cubicBezTo>
                      <a:pt x="113491" y="39751"/>
                      <a:pt x="105748" y="40784"/>
                      <a:pt x="98004" y="42333"/>
                    </a:cubicBezTo>
                    <a:cubicBezTo>
                      <a:pt x="90260" y="43881"/>
                      <a:pt x="83549" y="46463"/>
                      <a:pt x="77354" y="50076"/>
                    </a:cubicBezTo>
                    <a:cubicBezTo>
                      <a:pt x="71159" y="53690"/>
                      <a:pt x="66513" y="58336"/>
                      <a:pt x="62899" y="64015"/>
                    </a:cubicBezTo>
                    <a:cubicBezTo>
                      <a:pt x="59285" y="69694"/>
                      <a:pt x="57220" y="76921"/>
                      <a:pt x="57220" y="85181"/>
                    </a:cubicBezTo>
                    <a:cubicBezTo>
                      <a:pt x="57220" y="93441"/>
                      <a:pt x="59285" y="101185"/>
                      <a:pt x="63931" y="107380"/>
                    </a:cubicBezTo>
                    <a:cubicBezTo>
                      <a:pt x="68578" y="113575"/>
                      <a:pt x="74256" y="118738"/>
                      <a:pt x="81484" y="123384"/>
                    </a:cubicBezTo>
                    <a:cubicBezTo>
                      <a:pt x="88712" y="128030"/>
                      <a:pt x="96971" y="132160"/>
                      <a:pt x="106264" y="135258"/>
                    </a:cubicBezTo>
                    <a:cubicBezTo>
                      <a:pt x="115556" y="138871"/>
                      <a:pt x="125365" y="141969"/>
                      <a:pt x="134658" y="144550"/>
                    </a:cubicBezTo>
                    <a:cubicBezTo>
                      <a:pt x="143434" y="147131"/>
                      <a:pt x="152210" y="150229"/>
                      <a:pt x="161503" y="153326"/>
                    </a:cubicBezTo>
                    <a:cubicBezTo>
                      <a:pt x="170279" y="156424"/>
                      <a:pt x="179055" y="160038"/>
                      <a:pt x="187315" y="163651"/>
                    </a:cubicBezTo>
                    <a:cubicBezTo>
                      <a:pt x="195575" y="167781"/>
                      <a:pt x="203319" y="171911"/>
                      <a:pt x="210546" y="177074"/>
                    </a:cubicBezTo>
                    <a:cubicBezTo>
                      <a:pt x="217774" y="182236"/>
                      <a:pt x="223969" y="187915"/>
                      <a:pt x="229131" y="194110"/>
                    </a:cubicBezTo>
                    <a:cubicBezTo>
                      <a:pt x="234294" y="200821"/>
                      <a:pt x="238424" y="208049"/>
                      <a:pt x="241521" y="216309"/>
                    </a:cubicBezTo>
                    <a:cubicBezTo>
                      <a:pt x="244619" y="224569"/>
                      <a:pt x="246168" y="233861"/>
                      <a:pt x="246168" y="244702"/>
                    </a:cubicBezTo>
                    <a:cubicBezTo>
                      <a:pt x="246168" y="261223"/>
                      <a:pt x="243070" y="275678"/>
                      <a:pt x="236875" y="288068"/>
                    </a:cubicBezTo>
                    <a:cubicBezTo>
                      <a:pt x="230680" y="300458"/>
                      <a:pt x="222420" y="310783"/>
                      <a:pt x="211579" y="319043"/>
                    </a:cubicBezTo>
                    <a:cubicBezTo>
                      <a:pt x="200738" y="327303"/>
                      <a:pt x="187831" y="333498"/>
                      <a:pt x="172860" y="338144"/>
                    </a:cubicBezTo>
                    <a:cubicBezTo>
                      <a:pt x="157889" y="342274"/>
                      <a:pt x="141885" y="344339"/>
                      <a:pt x="124333" y="344339"/>
                    </a:cubicBezTo>
                    <a:cubicBezTo>
                      <a:pt x="114008" y="344339"/>
                      <a:pt x="103683" y="343306"/>
                      <a:pt x="93358" y="340725"/>
                    </a:cubicBezTo>
                    <a:cubicBezTo>
                      <a:pt x="83033" y="338144"/>
                      <a:pt x="73224" y="334530"/>
                      <a:pt x="63931" y="329884"/>
                    </a:cubicBezTo>
                    <a:cubicBezTo>
                      <a:pt x="54639" y="325238"/>
                      <a:pt x="45863" y="319043"/>
                      <a:pt x="38119" y="312331"/>
                    </a:cubicBezTo>
                    <a:cubicBezTo>
                      <a:pt x="30375" y="305620"/>
                      <a:pt x="23148" y="297360"/>
                      <a:pt x="17469" y="288584"/>
                    </a:cubicBezTo>
                    <a:cubicBezTo>
                      <a:pt x="11790" y="279808"/>
                      <a:pt x="7144" y="269999"/>
                      <a:pt x="3530" y="259158"/>
                    </a:cubicBezTo>
                    <a:cubicBezTo>
                      <a:pt x="2498" y="255544"/>
                      <a:pt x="1465" y="251930"/>
                      <a:pt x="433" y="247800"/>
                    </a:cubicBezTo>
                    <a:cubicBezTo>
                      <a:pt x="-2148" y="235926"/>
                      <a:pt x="7144" y="224569"/>
                      <a:pt x="19534" y="224569"/>
                    </a:cubicBezTo>
                    <a:lnTo>
                      <a:pt x="32957" y="224569"/>
                    </a:lnTo>
                    <a:lnTo>
                      <a:pt x="32957" y="226118"/>
                    </a:ln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0C62DD07-FEAF-4312-AABE-E644E3CAD799}"/>
                  </a:ext>
                </a:extLst>
              </p:cNvPr>
              <p:cNvSpPr/>
              <p:nvPr/>
            </p:nvSpPr>
            <p:spPr>
              <a:xfrm>
                <a:off x="4024157" y="5959025"/>
                <a:ext cx="242637" cy="340725"/>
              </a:xfrm>
              <a:custGeom>
                <a:avLst/>
                <a:gdLst>
                  <a:gd name="connsiteX0" fmla="*/ 32957 w 242637"/>
                  <a:gd name="connsiteY0" fmla="*/ 226118 h 340725"/>
                  <a:gd name="connsiteX1" fmla="*/ 52058 w 242637"/>
                  <a:gd name="connsiteY1" fmla="*/ 241089 h 340725"/>
                  <a:gd name="connsiteX2" fmla="*/ 57220 w 242637"/>
                  <a:gd name="connsiteY2" fmla="*/ 257093 h 340725"/>
                  <a:gd name="connsiteX3" fmla="*/ 73224 w 242637"/>
                  <a:gd name="connsiteY3" fmla="*/ 281873 h 340725"/>
                  <a:gd name="connsiteX4" fmla="*/ 96455 w 242637"/>
                  <a:gd name="connsiteY4" fmla="*/ 297876 h 340725"/>
                  <a:gd name="connsiteX5" fmla="*/ 125881 w 242637"/>
                  <a:gd name="connsiteY5" fmla="*/ 303555 h 340725"/>
                  <a:gd name="connsiteX6" fmla="*/ 153243 w 242637"/>
                  <a:gd name="connsiteY6" fmla="*/ 300458 h 340725"/>
                  <a:gd name="connsiteX7" fmla="*/ 176474 w 242637"/>
                  <a:gd name="connsiteY7" fmla="*/ 290133 h 340725"/>
                  <a:gd name="connsiteX8" fmla="*/ 192478 w 242637"/>
                  <a:gd name="connsiteY8" fmla="*/ 272064 h 340725"/>
                  <a:gd name="connsiteX9" fmla="*/ 198156 w 242637"/>
                  <a:gd name="connsiteY9" fmla="*/ 245219 h 340725"/>
                  <a:gd name="connsiteX10" fmla="*/ 191445 w 242637"/>
                  <a:gd name="connsiteY10" fmla="*/ 224052 h 340725"/>
                  <a:gd name="connsiteX11" fmla="*/ 173893 w 242637"/>
                  <a:gd name="connsiteY11" fmla="*/ 208565 h 340725"/>
                  <a:gd name="connsiteX12" fmla="*/ 149113 w 242637"/>
                  <a:gd name="connsiteY12" fmla="*/ 197208 h 340725"/>
                  <a:gd name="connsiteX13" fmla="*/ 121235 w 242637"/>
                  <a:gd name="connsiteY13" fmla="*/ 187915 h 340725"/>
                  <a:gd name="connsiteX14" fmla="*/ 94390 w 242637"/>
                  <a:gd name="connsiteY14" fmla="*/ 179655 h 340725"/>
                  <a:gd name="connsiteX15" fmla="*/ 68062 w 242637"/>
                  <a:gd name="connsiteY15" fmla="*/ 169330 h 340725"/>
                  <a:gd name="connsiteX16" fmla="*/ 44830 w 242637"/>
                  <a:gd name="connsiteY16" fmla="*/ 155908 h 340725"/>
                  <a:gd name="connsiteX17" fmla="*/ 25729 w 242637"/>
                  <a:gd name="connsiteY17" fmla="*/ 138355 h 340725"/>
                  <a:gd name="connsiteX18" fmla="*/ 12823 w 242637"/>
                  <a:gd name="connsiteY18" fmla="*/ 115640 h 340725"/>
                  <a:gd name="connsiteX19" fmla="*/ 8177 w 242637"/>
                  <a:gd name="connsiteY19" fmla="*/ 86214 h 340725"/>
                  <a:gd name="connsiteX20" fmla="*/ 16437 w 242637"/>
                  <a:gd name="connsiteY20" fmla="*/ 49044 h 340725"/>
                  <a:gd name="connsiteX21" fmla="*/ 39668 w 242637"/>
                  <a:gd name="connsiteY21" fmla="*/ 22199 h 340725"/>
                  <a:gd name="connsiteX22" fmla="*/ 75289 w 242637"/>
                  <a:gd name="connsiteY22" fmla="*/ 5679 h 340725"/>
                  <a:gd name="connsiteX23" fmla="*/ 121235 w 242637"/>
                  <a:gd name="connsiteY23" fmla="*/ 0 h 340725"/>
                  <a:gd name="connsiteX24" fmla="*/ 160470 w 242637"/>
                  <a:gd name="connsiteY24" fmla="*/ 4646 h 340725"/>
                  <a:gd name="connsiteX25" fmla="*/ 190413 w 242637"/>
                  <a:gd name="connsiteY25" fmla="*/ 17036 h 340725"/>
                  <a:gd name="connsiteX26" fmla="*/ 212095 w 242637"/>
                  <a:gd name="connsiteY26" fmla="*/ 35105 h 340725"/>
                  <a:gd name="connsiteX27" fmla="*/ 226550 w 242637"/>
                  <a:gd name="connsiteY27" fmla="*/ 57304 h 340725"/>
                  <a:gd name="connsiteX28" fmla="*/ 234810 w 242637"/>
                  <a:gd name="connsiteY28" fmla="*/ 81051 h 340725"/>
                  <a:gd name="connsiteX29" fmla="*/ 234810 w 242637"/>
                  <a:gd name="connsiteY29" fmla="*/ 81051 h 340725"/>
                  <a:gd name="connsiteX30" fmla="*/ 215709 w 242637"/>
                  <a:gd name="connsiteY30" fmla="*/ 104799 h 340725"/>
                  <a:gd name="connsiteX31" fmla="*/ 204868 w 242637"/>
                  <a:gd name="connsiteY31" fmla="*/ 104799 h 340725"/>
                  <a:gd name="connsiteX32" fmla="*/ 185766 w 242637"/>
                  <a:gd name="connsiteY32" fmla="*/ 89828 h 340725"/>
                  <a:gd name="connsiteX33" fmla="*/ 181120 w 242637"/>
                  <a:gd name="connsiteY33" fmla="*/ 76405 h 340725"/>
                  <a:gd name="connsiteX34" fmla="*/ 166665 w 242637"/>
                  <a:gd name="connsiteY34" fmla="*/ 56271 h 340725"/>
                  <a:gd name="connsiteX35" fmla="*/ 146015 w 242637"/>
                  <a:gd name="connsiteY35" fmla="*/ 43881 h 340725"/>
                  <a:gd name="connsiteX36" fmla="*/ 121235 w 242637"/>
                  <a:gd name="connsiteY36" fmla="*/ 39751 h 340725"/>
                  <a:gd name="connsiteX37" fmla="*/ 98004 w 242637"/>
                  <a:gd name="connsiteY37" fmla="*/ 42333 h 340725"/>
                  <a:gd name="connsiteX38" fmla="*/ 77354 w 242637"/>
                  <a:gd name="connsiteY38" fmla="*/ 50076 h 340725"/>
                  <a:gd name="connsiteX39" fmla="*/ 62899 w 242637"/>
                  <a:gd name="connsiteY39" fmla="*/ 64015 h 340725"/>
                  <a:gd name="connsiteX40" fmla="*/ 57220 w 242637"/>
                  <a:gd name="connsiteY40" fmla="*/ 85181 h 340725"/>
                  <a:gd name="connsiteX41" fmla="*/ 63931 w 242637"/>
                  <a:gd name="connsiteY41" fmla="*/ 107380 h 340725"/>
                  <a:gd name="connsiteX42" fmla="*/ 81484 w 242637"/>
                  <a:gd name="connsiteY42" fmla="*/ 123384 h 340725"/>
                  <a:gd name="connsiteX43" fmla="*/ 106264 w 242637"/>
                  <a:gd name="connsiteY43" fmla="*/ 135258 h 340725"/>
                  <a:gd name="connsiteX44" fmla="*/ 134658 w 242637"/>
                  <a:gd name="connsiteY44" fmla="*/ 144550 h 340725"/>
                  <a:gd name="connsiteX45" fmla="*/ 161503 w 242637"/>
                  <a:gd name="connsiteY45" fmla="*/ 153326 h 340725"/>
                  <a:gd name="connsiteX46" fmla="*/ 187315 w 242637"/>
                  <a:gd name="connsiteY46" fmla="*/ 163651 h 340725"/>
                  <a:gd name="connsiteX47" fmla="*/ 210546 w 242637"/>
                  <a:gd name="connsiteY47" fmla="*/ 177074 h 340725"/>
                  <a:gd name="connsiteX48" fmla="*/ 229131 w 242637"/>
                  <a:gd name="connsiteY48" fmla="*/ 194110 h 340725"/>
                  <a:gd name="connsiteX49" fmla="*/ 241521 w 242637"/>
                  <a:gd name="connsiteY49" fmla="*/ 216309 h 340725"/>
                  <a:gd name="connsiteX50" fmla="*/ 246168 w 242637"/>
                  <a:gd name="connsiteY50" fmla="*/ 244702 h 340725"/>
                  <a:gd name="connsiteX51" fmla="*/ 236875 w 242637"/>
                  <a:gd name="connsiteY51" fmla="*/ 288068 h 340725"/>
                  <a:gd name="connsiteX52" fmla="*/ 211579 w 242637"/>
                  <a:gd name="connsiteY52" fmla="*/ 319043 h 340725"/>
                  <a:gd name="connsiteX53" fmla="*/ 172860 w 242637"/>
                  <a:gd name="connsiteY53" fmla="*/ 338144 h 340725"/>
                  <a:gd name="connsiteX54" fmla="*/ 124333 w 242637"/>
                  <a:gd name="connsiteY54" fmla="*/ 344339 h 340725"/>
                  <a:gd name="connsiteX55" fmla="*/ 93358 w 242637"/>
                  <a:gd name="connsiteY55" fmla="*/ 340725 h 340725"/>
                  <a:gd name="connsiteX56" fmla="*/ 63931 w 242637"/>
                  <a:gd name="connsiteY56" fmla="*/ 329884 h 340725"/>
                  <a:gd name="connsiteX57" fmla="*/ 38119 w 242637"/>
                  <a:gd name="connsiteY57" fmla="*/ 312331 h 340725"/>
                  <a:gd name="connsiteX58" fmla="*/ 17469 w 242637"/>
                  <a:gd name="connsiteY58" fmla="*/ 288584 h 340725"/>
                  <a:gd name="connsiteX59" fmla="*/ 3530 w 242637"/>
                  <a:gd name="connsiteY59" fmla="*/ 259158 h 340725"/>
                  <a:gd name="connsiteX60" fmla="*/ 433 w 242637"/>
                  <a:gd name="connsiteY60" fmla="*/ 247800 h 340725"/>
                  <a:gd name="connsiteX61" fmla="*/ 19534 w 242637"/>
                  <a:gd name="connsiteY61" fmla="*/ 224569 h 340725"/>
                  <a:gd name="connsiteX62" fmla="*/ 32957 w 242637"/>
                  <a:gd name="connsiteY62" fmla="*/ 224569 h 340725"/>
                  <a:gd name="connsiteX63" fmla="*/ 32957 w 242637"/>
                  <a:gd name="connsiteY63" fmla="*/ 226118 h 340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</a:cxnLst>
                <a:rect l="l" t="t" r="r" b="b"/>
                <a:pathLst>
                  <a:path w="242637" h="340725">
                    <a:moveTo>
                      <a:pt x="32957" y="226118"/>
                    </a:moveTo>
                    <a:cubicBezTo>
                      <a:pt x="42249" y="226118"/>
                      <a:pt x="49993" y="232313"/>
                      <a:pt x="52058" y="241089"/>
                    </a:cubicBezTo>
                    <a:cubicBezTo>
                      <a:pt x="53090" y="246768"/>
                      <a:pt x="55155" y="251930"/>
                      <a:pt x="57220" y="257093"/>
                    </a:cubicBezTo>
                    <a:cubicBezTo>
                      <a:pt x="61350" y="266385"/>
                      <a:pt x="66513" y="274645"/>
                      <a:pt x="73224" y="281873"/>
                    </a:cubicBezTo>
                    <a:cubicBezTo>
                      <a:pt x="79935" y="288584"/>
                      <a:pt x="87679" y="294263"/>
                      <a:pt x="96455" y="297876"/>
                    </a:cubicBezTo>
                    <a:cubicBezTo>
                      <a:pt x="105231" y="301490"/>
                      <a:pt x="115556" y="303555"/>
                      <a:pt x="125881" y="303555"/>
                    </a:cubicBezTo>
                    <a:cubicBezTo>
                      <a:pt x="135690" y="303555"/>
                      <a:pt x="144466" y="302523"/>
                      <a:pt x="153243" y="300458"/>
                    </a:cubicBezTo>
                    <a:cubicBezTo>
                      <a:pt x="162019" y="298393"/>
                      <a:pt x="169763" y="294779"/>
                      <a:pt x="176474" y="290133"/>
                    </a:cubicBezTo>
                    <a:cubicBezTo>
                      <a:pt x="183185" y="285486"/>
                      <a:pt x="188348" y="279291"/>
                      <a:pt x="192478" y="272064"/>
                    </a:cubicBezTo>
                    <a:cubicBezTo>
                      <a:pt x="196608" y="264836"/>
                      <a:pt x="198156" y="255544"/>
                      <a:pt x="198156" y="245219"/>
                    </a:cubicBezTo>
                    <a:cubicBezTo>
                      <a:pt x="198156" y="236959"/>
                      <a:pt x="196091" y="229731"/>
                      <a:pt x="191445" y="224052"/>
                    </a:cubicBezTo>
                    <a:cubicBezTo>
                      <a:pt x="186799" y="217858"/>
                      <a:pt x="181120" y="212695"/>
                      <a:pt x="173893" y="208565"/>
                    </a:cubicBezTo>
                    <a:cubicBezTo>
                      <a:pt x="166665" y="203919"/>
                      <a:pt x="158405" y="200305"/>
                      <a:pt x="149113" y="197208"/>
                    </a:cubicBezTo>
                    <a:cubicBezTo>
                      <a:pt x="139820" y="194110"/>
                      <a:pt x="130528" y="191013"/>
                      <a:pt x="121235" y="187915"/>
                    </a:cubicBezTo>
                    <a:cubicBezTo>
                      <a:pt x="112459" y="185334"/>
                      <a:pt x="103683" y="182236"/>
                      <a:pt x="94390" y="179655"/>
                    </a:cubicBezTo>
                    <a:cubicBezTo>
                      <a:pt x="85614" y="176558"/>
                      <a:pt x="76838" y="172944"/>
                      <a:pt x="68062" y="169330"/>
                    </a:cubicBezTo>
                    <a:cubicBezTo>
                      <a:pt x="59802" y="165200"/>
                      <a:pt x="52058" y="161070"/>
                      <a:pt x="44830" y="155908"/>
                    </a:cubicBezTo>
                    <a:cubicBezTo>
                      <a:pt x="37603" y="150745"/>
                      <a:pt x="31408" y="145066"/>
                      <a:pt x="25729" y="138355"/>
                    </a:cubicBezTo>
                    <a:cubicBezTo>
                      <a:pt x="20567" y="131644"/>
                      <a:pt x="15920" y="123900"/>
                      <a:pt x="12823" y="115640"/>
                    </a:cubicBezTo>
                    <a:cubicBezTo>
                      <a:pt x="9725" y="106864"/>
                      <a:pt x="8177" y="97055"/>
                      <a:pt x="8177" y="86214"/>
                    </a:cubicBezTo>
                    <a:cubicBezTo>
                      <a:pt x="8177" y="72275"/>
                      <a:pt x="10758" y="59885"/>
                      <a:pt x="16437" y="49044"/>
                    </a:cubicBezTo>
                    <a:cubicBezTo>
                      <a:pt x="22115" y="38203"/>
                      <a:pt x="29859" y="29426"/>
                      <a:pt x="39668" y="22199"/>
                    </a:cubicBezTo>
                    <a:cubicBezTo>
                      <a:pt x="49477" y="14971"/>
                      <a:pt x="61350" y="9292"/>
                      <a:pt x="75289" y="5679"/>
                    </a:cubicBezTo>
                    <a:cubicBezTo>
                      <a:pt x="89228" y="2065"/>
                      <a:pt x="104715" y="0"/>
                      <a:pt x="121235" y="0"/>
                    </a:cubicBezTo>
                    <a:cubicBezTo>
                      <a:pt x="135690" y="0"/>
                      <a:pt x="149113" y="1549"/>
                      <a:pt x="160470" y="4646"/>
                    </a:cubicBezTo>
                    <a:cubicBezTo>
                      <a:pt x="171828" y="7744"/>
                      <a:pt x="181636" y="11874"/>
                      <a:pt x="190413" y="17036"/>
                    </a:cubicBezTo>
                    <a:cubicBezTo>
                      <a:pt x="198673" y="22199"/>
                      <a:pt x="205900" y="28394"/>
                      <a:pt x="212095" y="35105"/>
                    </a:cubicBezTo>
                    <a:cubicBezTo>
                      <a:pt x="217774" y="42333"/>
                      <a:pt x="222936" y="49560"/>
                      <a:pt x="226550" y="57304"/>
                    </a:cubicBezTo>
                    <a:cubicBezTo>
                      <a:pt x="230164" y="65048"/>
                      <a:pt x="233261" y="73308"/>
                      <a:pt x="234810" y="81051"/>
                    </a:cubicBezTo>
                    <a:lnTo>
                      <a:pt x="234810" y="81051"/>
                    </a:lnTo>
                    <a:cubicBezTo>
                      <a:pt x="237908" y="92925"/>
                      <a:pt x="228099" y="104799"/>
                      <a:pt x="215709" y="104799"/>
                    </a:cubicBezTo>
                    <a:lnTo>
                      <a:pt x="204868" y="104799"/>
                    </a:lnTo>
                    <a:cubicBezTo>
                      <a:pt x="196091" y="104799"/>
                      <a:pt x="187831" y="98604"/>
                      <a:pt x="185766" y="89828"/>
                    </a:cubicBezTo>
                    <a:cubicBezTo>
                      <a:pt x="184734" y="85181"/>
                      <a:pt x="183185" y="80535"/>
                      <a:pt x="181120" y="76405"/>
                    </a:cubicBezTo>
                    <a:cubicBezTo>
                      <a:pt x="177506" y="68145"/>
                      <a:pt x="172344" y="61434"/>
                      <a:pt x="166665" y="56271"/>
                    </a:cubicBezTo>
                    <a:cubicBezTo>
                      <a:pt x="160470" y="51109"/>
                      <a:pt x="153759" y="46979"/>
                      <a:pt x="146015" y="43881"/>
                    </a:cubicBezTo>
                    <a:cubicBezTo>
                      <a:pt x="138272" y="41300"/>
                      <a:pt x="130012" y="39751"/>
                      <a:pt x="121235" y="39751"/>
                    </a:cubicBezTo>
                    <a:cubicBezTo>
                      <a:pt x="113491" y="39751"/>
                      <a:pt x="105748" y="40784"/>
                      <a:pt x="98004" y="42333"/>
                    </a:cubicBezTo>
                    <a:cubicBezTo>
                      <a:pt x="90260" y="43881"/>
                      <a:pt x="83549" y="46463"/>
                      <a:pt x="77354" y="50076"/>
                    </a:cubicBezTo>
                    <a:cubicBezTo>
                      <a:pt x="71159" y="53690"/>
                      <a:pt x="66513" y="58336"/>
                      <a:pt x="62899" y="64015"/>
                    </a:cubicBezTo>
                    <a:cubicBezTo>
                      <a:pt x="59285" y="69694"/>
                      <a:pt x="57220" y="76921"/>
                      <a:pt x="57220" y="85181"/>
                    </a:cubicBezTo>
                    <a:cubicBezTo>
                      <a:pt x="57220" y="93441"/>
                      <a:pt x="59285" y="101185"/>
                      <a:pt x="63931" y="107380"/>
                    </a:cubicBezTo>
                    <a:cubicBezTo>
                      <a:pt x="68578" y="113575"/>
                      <a:pt x="74256" y="118738"/>
                      <a:pt x="81484" y="123384"/>
                    </a:cubicBezTo>
                    <a:cubicBezTo>
                      <a:pt x="88712" y="128030"/>
                      <a:pt x="96972" y="132160"/>
                      <a:pt x="106264" y="135258"/>
                    </a:cubicBezTo>
                    <a:cubicBezTo>
                      <a:pt x="115556" y="138871"/>
                      <a:pt x="125365" y="141969"/>
                      <a:pt x="134658" y="144550"/>
                    </a:cubicBezTo>
                    <a:cubicBezTo>
                      <a:pt x="143434" y="147131"/>
                      <a:pt x="152210" y="150229"/>
                      <a:pt x="161503" y="153326"/>
                    </a:cubicBezTo>
                    <a:cubicBezTo>
                      <a:pt x="170279" y="156424"/>
                      <a:pt x="179055" y="160038"/>
                      <a:pt x="187315" y="163651"/>
                    </a:cubicBezTo>
                    <a:cubicBezTo>
                      <a:pt x="195575" y="167781"/>
                      <a:pt x="203319" y="171911"/>
                      <a:pt x="210546" y="177074"/>
                    </a:cubicBezTo>
                    <a:cubicBezTo>
                      <a:pt x="217774" y="182236"/>
                      <a:pt x="223969" y="187915"/>
                      <a:pt x="229131" y="194110"/>
                    </a:cubicBezTo>
                    <a:cubicBezTo>
                      <a:pt x="234294" y="200821"/>
                      <a:pt x="238424" y="208049"/>
                      <a:pt x="241521" y="216309"/>
                    </a:cubicBezTo>
                    <a:cubicBezTo>
                      <a:pt x="244619" y="224569"/>
                      <a:pt x="246168" y="233861"/>
                      <a:pt x="246168" y="244702"/>
                    </a:cubicBezTo>
                    <a:cubicBezTo>
                      <a:pt x="246168" y="261223"/>
                      <a:pt x="243070" y="275678"/>
                      <a:pt x="236875" y="288068"/>
                    </a:cubicBezTo>
                    <a:cubicBezTo>
                      <a:pt x="230680" y="300458"/>
                      <a:pt x="222420" y="310783"/>
                      <a:pt x="211579" y="319043"/>
                    </a:cubicBezTo>
                    <a:cubicBezTo>
                      <a:pt x="200738" y="327303"/>
                      <a:pt x="187831" y="333498"/>
                      <a:pt x="172860" y="338144"/>
                    </a:cubicBezTo>
                    <a:cubicBezTo>
                      <a:pt x="157889" y="342274"/>
                      <a:pt x="141885" y="344339"/>
                      <a:pt x="124333" y="344339"/>
                    </a:cubicBezTo>
                    <a:cubicBezTo>
                      <a:pt x="114008" y="344339"/>
                      <a:pt x="103683" y="343306"/>
                      <a:pt x="93358" y="340725"/>
                    </a:cubicBezTo>
                    <a:cubicBezTo>
                      <a:pt x="83033" y="338144"/>
                      <a:pt x="73224" y="334530"/>
                      <a:pt x="63931" y="329884"/>
                    </a:cubicBezTo>
                    <a:cubicBezTo>
                      <a:pt x="54639" y="325238"/>
                      <a:pt x="45863" y="319043"/>
                      <a:pt x="38119" y="312331"/>
                    </a:cubicBezTo>
                    <a:cubicBezTo>
                      <a:pt x="30375" y="305620"/>
                      <a:pt x="23148" y="297360"/>
                      <a:pt x="17469" y="288584"/>
                    </a:cubicBezTo>
                    <a:cubicBezTo>
                      <a:pt x="11790" y="279808"/>
                      <a:pt x="7144" y="269999"/>
                      <a:pt x="3530" y="259158"/>
                    </a:cubicBezTo>
                    <a:cubicBezTo>
                      <a:pt x="2498" y="255544"/>
                      <a:pt x="1465" y="251930"/>
                      <a:pt x="433" y="247800"/>
                    </a:cubicBezTo>
                    <a:cubicBezTo>
                      <a:pt x="-2148" y="235926"/>
                      <a:pt x="7144" y="224569"/>
                      <a:pt x="19534" y="224569"/>
                    </a:cubicBezTo>
                    <a:lnTo>
                      <a:pt x="32957" y="224569"/>
                    </a:lnTo>
                    <a:lnTo>
                      <a:pt x="32957" y="226118"/>
                    </a:ln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AF468CF7-2252-43C2-884D-657183614CF3}"/>
                  </a:ext>
                </a:extLst>
              </p:cNvPr>
              <p:cNvSpPr/>
              <p:nvPr/>
            </p:nvSpPr>
            <p:spPr>
              <a:xfrm>
                <a:off x="3705346" y="5956960"/>
                <a:ext cx="283937" cy="345888"/>
              </a:xfrm>
              <a:custGeom>
                <a:avLst/>
                <a:gdLst>
                  <a:gd name="connsiteX0" fmla="*/ 160239 w 283937"/>
                  <a:gd name="connsiteY0" fmla="*/ 123900 h 345887"/>
                  <a:gd name="connsiteX1" fmla="*/ 232514 w 283937"/>
                  <a:gd name="connsiteY1" fmla="*/ 9809 h 345887"/>
                  <a:gd name="connsiteX2" fmla="*/ 249034 w 283937"/>
                  <a:gd name="connsiteY2" fmla="*/ 516 h 345887"/>
                  <a:gd name="connsiteX3" fmla="*/ 265554 w 283937"/>
                  <a:gd name="connsiteY3" fmla="*/ 516 h 345887"/>
                  <a:gd name="connsiteX4" fmla="*/ 282591 w 283937"/>
                  <a:gd name="connsiteY4" fmla="*/ 30459 h 345887"/>
                  <a:gd name="connsiteX5" fmla="*/ 172629 w 283937"/>
                  <a:gd name="connsiteY5" fmla="*/ 213728 h 345887"/>
                  <a:gd name="connsiteX6" fmla="*/ 170048 w 283937"/>
                  <a:gd name="connsiteY6" fmla="*/ 224053 h 345887"/>
                  <a:gd name="connsiteX7" fmla="*/ 170048 w 283937"/>
                  <a:gd name="connsiteY7" fmla="*/ 326786 h 345887"/>
                  <a:gd name="connsiteX8" fmla="*/ 150431 w 283937"/>
                  <a:gd name="connsiteY8" fmla="*/ 346404 h 345887"/>
                  <a:gd name="connsiteX9" fmla="*/ 134943 w 283937"/>
                  <a:gd name="connsiteY9" fmla="*/ 346404 h 345887"/>
                  <a:gd name="connsiteX10" fmla="*/ 115326 w 283937"/>
                  <a:gd name="connsiteY10" fmla="*/ 326786 h 345887"/>
                  <a:gd name="connsiteX11" fmla="*/ 115326 w 283937"/>
                  <a:gd name="connsiteY11" fmla="*/ 223536 h 345887"/>
                  <a:gd name="connsiteX12" fmla="*/ 112744 w 283937"/>
                  <a:gd name="connsiteY12" fmla="*/ 213211 h 345887"/>
                  <a:gd name="connsiteX13" fmla="*/ 2783 w 283937"/>
                  <a:gd name="connsiteY13" fmla="*/ 29942 h 345887"/>
                  <a:gd name="connsiteX14" fmla="*/ 19820 w 283937"/>
                  <a:gd name="connsiteY14" fmla="*/ 0 h 345887"/>
                  <a:gd name="connsiteX15" fmla="*/ 36340 w 283937"/>
                  <a:gd name="connsiteY15" fmla="*/ 0 h 345887"/>
                  <a:gd name="connsiteX16" fmla="*/ 52860 w 283937"/>
                  <a:gd name="connsiteY16" fmla="*/ 8776 h 345887"/>
                  <a:gd name="connsiteX17" fmla="*/ 127716 w 283937"/>
                  <a:gd name="connsiteY17" fmla="*/ 123384 h 345887"/>
                  <a:gd name="connsiteX18" fmla="*/ 160239 w 283937"/>
                  <a:gd name="connsiteY18" fmla="*/ 123900 h 345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83937" h="345887">
                    <a:moveTo>
                      <a:pt x="160239" y="123900"/>
                    </a:moveTo>
                    <a:lnTo>
                      <a:pt x="232514" y="9809"/>
                    </a:lnTo>
                    <a:cubicBezTo>
                      <a:pt x="236128" y="4130"/>
                      <a:pt x="242323" y="516"/>
                      <a:pt x="249034" y="516"/>
                    </a:cubicBezTo>
                    <a:lnTo>
                      <a:pt x="265554" y="516"/>
                    </a:lnTo>
                    <a:cubicBezTo>
                      <a:pt x="281042" y="516"/>
                      <a:pt x="290334" y="17036"/>
                      <a:pt x="282591" y="30459"/>
                    </a:cubicBezTo>
                    <a:lnTo>
                      <a:pt x="172629" y="213728"/>
                    </a:lnTo>
                    <a:cubicBezTo>
                      <a:pt x="170564" y="216825"/>
                      <a:pt x="170048" y="220439"/>
                      <a:pt x="170048" y="224053"/>
                    </a:cubicBezTo>
                    <a:lnTo>
                      <a:pt x="170048" y="326786"/>
                    </a:lnTo>
                    <a:cubicBezTo>
                      <a:pt x="170048" y="337628"/>
                      <a:pt x="161272" y="346404"/>
                      <a:pt x="150431" y="346404"/>
                    </a:cubicBezTo>
                    <a:lnTo>
                      <a:pt x="134943" y="346404"/>
                    </a:lnTo>
                    <a:cubicBezTo>
                      <a:pt x="124102" y="346404"/>
                      <a:pt x="115326" y="337628"/>
                      <a:pt x="115326" y="326786"/>
                    </a:cubicBezTo>
                    <a:lnTo>
                      <a:pt x="115326" y="223536"/>
                    </a:lnTo>
                    <a:cubicBezTo>
                      <a:pt x="115326" y="219922"/>
                      <a:pt x="114293" y="216309"/>
                      <a:pt x="112744" y="213211"/>
                    </a:cubicBezTo>
                    <a:lnTo>
                      <a:pt x="2783" y="29942"/>
                    </a:lnTo>
                    <a:cubicBezTo>
                      <a:pt x="-4960" y="17036"/>
                      <a:pt x="4332" y="0"/>
                      <a:pt x="19820" y="0"/>
                    </a:cubicBezTo>
                    <a:lnTo>
                      <a:pt x="36340" y="0"/>
                    </a:lnTo>
                    <a:cubicBezTo>
                      <a:pt x="43051" y="0"/>
                      <a:pt x="49246" y="3614"/>
                      <a:pt x="52860" y="8776"/>
                    </a:cubicBezTo>
                    <a:lnTo>
                      <a:pt x="127716" y="123384"/>
                    </a:lnTo>
                    <a:cubicBezTo>
                      <a:pt x="134943" y="135774"/>
                      <a:pt x="152496" y="135774"/>
                      <a:pt x="160239" y="123900"/>
                    </a:cubicBez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CC2CA68D-0FB3-41AD-B742-CD2573DC35BD}"/>
                  </a:ext>
                </a:extLst>
              </p:cNvPr>
              <p:cNvSpPr/>
              <p:nvPr/>
            </p:nvSpPr>
            <p:spPr>
              <a:xfrm>
                <a:off x="1822270" y="5787625"/>
                <a:ext cx="268450" cy="691775"/>
              </a:xfrm>
              <a:custGeom>
                <a:avLst/>
                <a:gdLst>
                  <a:gd name="connsiteX0" fmla="*/ 0 w 268449"/>
                  <a:gd name="connsiteY0" fmla="*/ 102739 h 691775"/>
                  <a:gd name="connsiteX1" fmla="*/ 0 w 268449"/>
                  <a:gd name="connsiteY1" fmla="*/ 693329 h 691775"/>
                  <a:gd name="connsiteX2" fmla="*/ 2065 w 268449"/>
                  <a:gd name="connsiteY2" fmla="*/ 695394 h 691775"/>
                  <a:gd name="connsiteX3" fmla="*/ 224052 w 268449"/>
                  <a:gd name="connsiteY3" fmla="*/ 38724 h 691775"/>
                  <a:gd name="connsiteX4" fmla="*/ 270515 w 268449"/>
                  <a:gd name="connsiteY4" fmla="*/ 5 h 691775"/>
                  <a:gd name="connsiteX5" fmla="*/ 267417 w 268449"/>
                  <a:gd name="connsiteY5" fmla="*/ 5 h 691775"/>
                  <a:gd name="connsiteX6" fmla="*/ 0 w 268449"/>
                  <a:gd name="connsiteY6" fmla="*/ 102739 h 691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68449" h="691775">
                    <a:moveTo>
                      <a:pt x="0" y="102739"/>
                    </a:moveTo>
                    <a:lnTo>
                      <a:pt x="0" y="693329"/>
                    </a:lnTo>
                    <a:cubicBezTo>
                      <a:pt x="516" y="693845"/>
                      <a:pt x="1549" y="694361"/>
                      <a:pt x="2065" y="695394"/>
                    </a:cubicBezTo>
                    <a:lnTo>
                      <a:pt x="224052" y="38724"/>
                    </a:lnTo>
                    <a:cubicBezTo>
                      <a:pt x="234893" y="13428"/>
                      <a:pt x="250381" y="521"/>
                      <a:pt x="270515" y="5"/>
                    </a:cubicBezTo>
                    <a:cubicBezTo>
                      <a:pt x="269482" y="5"/>
                      <a:pt x="268450" y="5"/>
                      <a:pt x="267417" y="5"/>
                    </a:cubicBezTo>
                    <a:cubicBezTo>
                      <a:pt x="164167" y="-511"/>
                      <a:pt x="70726" y="38724"/>
                      <a:pt x="0" y="102739"/>
                    </a:cubicBez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2CFA02C4-6B6C-490F-9B6A-09987939316D}"/>
                  </a:ext>
                </a:extLst>
              </p:cNvPr>
              <p:cNvSpPr/>
              <p:nvPr/>
            </p:nvSpPr>
            <p:spPr>
              <a:xfrm>
                <a:off x="1873895" y="5884169"/>
                <a:ext cx="433649" cy="696938"/>
              </a:xfrm>
              <a:custGeom>
                <a:avLst/>
                <a:gdLst>
                  <a:gd name="connsiteX0" fmla="*/ 218373 w 433649"/>
                  <a:gd name="connsiteY0" fmla="*/ 0 h 696937"/>
                  <a:gd name="connsiteX1" fmla="*/ 8260 w 433649"/>
                  <a:gd name="connsiteY1" fmla="*/ 611240 h 696937"/>
                  <a:gd name="connsiteX2" fmla="*/ 0 w 433649"/>
                  <a:gd name="connsiteY2" fmla="*/ 636020 h 696937"/>
                  <a:gd name="connsiteX3" fmla="*/ 215792 w 433649"/>
                  <a:gd name="connsiteY3" fmla="*/ 699519 h 696937"/>
                  <a:gd name="connsiteX4" fmla="*/ 435715 w 433649"/>
                  <a:gd name="connsiteY4" fmla="*/ 633439 h 696937"/>
                  <a:gd name="connsiteX5" fmla="*/ 427454 w 433649"/>
                  <a:gd name="connsiteY5" fmla="*/ 609175 h 696937"/>
                  <a:gd name="connsiteX6" fmla="*/ 218373 w 433649"/>
                  <a:gd name="connsiteY6" fmla="*/ 0 h 6969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33649" h="696937">
                    <a:moveTo>
                      <a:pt x="218373" y="0"/>
                    </a:moveTo>
                    <a:lnTo>
                      <a:pt x="8260" y="611240"/>
                    </a:lnTo>
                    <a:lnTo>
                      <a:pt x="0" y="636020"/>
                    </a:lnTo>
                    <a:cubicBezTo>
                      <a:pt x="61950" y="676288"/>
                      <a:pt x="136290" y="699519"/>
                      <a:pt x="215792" y="699519"/>
                    </a:cubicBezTo>
                    <a:cubicBezTo>
                      <a:pt x="296843" y="699519"/>
                      <a:pt x="372732" y="675255"/>
                      <a:pt x="435715" y="633439"/>
                    </a:cubicBezTo>
                    <a:lnTo>
                      <a:pt x="427454" y="609175"/>
                    </a:lnTo>
                    <a:lnTo>
                      <a:pt x="218373" y="0"/>
                    </a:ln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104407BE-7488-42CD-BB0C-EE0CE92DDA36}"/>
                  </a:ext>
                </a:extLst>
              </p:cNvPr>
              <p:cNvSpPr/>
              <p:nvPr/>
            </p:nvSpPr>
            <p:spPr>
              <a:xfrm>
                <a:off x="1691143" y="5967802"/>
                <a:ext cx="61950" cy="433650"/>
              </a:xfrm>
              <a:custGeom>
                <a:avLst/>
                <a:gdLst>
                  <a:gd name="connsiteX0" fmla="*/ 64531 w 61949"/>
                  <a:gd name="connsiteY0" fmla="*/ 435199 h 433650"/>
                  <a:gd name="connsiteX1" fmla="*/ 64531 w 61949"/>
                  <a:gd name="connsiteY1" fmla="*/ 0 h 433650"/>
                  <a:gd name="connsiteX2" fmla="*/ 0 w 61949"/>
                  <a:gd name="connsiteY2" fmla="*/ 217341 h 433650"/>
                  <a:gd name="connsiteX3" fmla="*/ 64531 w 61949"/>
                  <a:gd name="connsiteY3" fmla="*/ 435199 h 43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1949" h="433650">
                    <a:moveTo>
                      <a:pt x="64531" y="435199"/>
                    </a:moveTo>
                    <a:lnTo>
                      <a:pt x="64531" y="0"/>
                    </a:lnTo>
                    <a:cubicBezTo>
                      <a:pt x="23747" y="62466"/>
                      <a:pt x="0" y="137322"/>
                      <a:pt x="0" y="217341"/>
                    </a:cubicBezTo>
                    <a:cubicBezTo>
                      <a:pt x="0" y="297876"/>
                      <a:pt x="23747" y="372216"/>
                      <a:pt x="64531" y="435199"/>
                    </a:cubicBez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760C3497-05DF-4282-AD83-1861A41828BB}"/>
                  </a:ext>
                </a:extLst>
              </p:cNvPr>
              <p:cNvSpPr/>
              <p:nvPr/>
            </p:nvSpPr>
            <p:spPr>
              <a:xfrm>
                <a:off x="2095366" y="5787114"/>
                <a:ext cx="268450" cy="686613"/>
              </a:xfrm>
              <a:custGeom>
                <a:avLst/>
                <a:gdLst>
                  <a:gd name="connsiteX0" fmla="*/ 44397 w 268449"/>
                  <a:gd name="connsiteY0" fmla="*/ 38719 h 686612"/>
                  <a:gd name="connsiteX1" fmla="*/ 264836 w 268449"/>
                  <a:gd name="connsiteY1" fmla="*/ 690226 h 686612"/>
                  <a:gd name="connsiteX2" fmla="*/ 268966 w 268449"/>
                  <a:gd name="connsiteY2" fmla="*/ 686613 h 686612"/>
                  <a:gd name="connsiteX3" fmla="*/ 268966 w 268449"/>
                  <a:gd name="connsiteY3" fmla="*/ 109961 h 686612"/>
                  <a:gd name="connsiteX4" fmla="*/ 0 w 268449"/>
                  <a:gd name="connsiteY4" fmla="*/ 0 h 686612"/>
                  <a:gd name="connsiteX5" fmla="*/ 44397 w 268449"/>
                  <a:gd name="connsiteY5" fmla="*/ 38719 h 6866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68449" h="686612">
                    <a:moveTo>
                      <a:pt x="44397" y="38719"/>
                    </a:moveTo>
                    <a:lnTo>
                      <a:pt x="264836" y="690226"/>
                    </a:lnTo>
                    <a:cubicBezTo>
                      <a:pt x="266385" y="689194"/>
                      <a:pt x="267417" y="687645"/>
                      <a:pt x="268966" y="686613"/>
                    </a:cubicBezTo>
                    <a:lnTo>
                      <a:pt x="268966" y="109961"/>
                    </a:lnTo>
                    <a:cubicBezTo>
                      <a:pt x="198240" y="43365"/>
                      <a:pt x="104282" y="1549"/>
                      <a:pt x="0" y="0"/>
                    </a:cubicBezTo>
                    <a:cubicBezTo>
                      <a:pt x="18585" y="1033"/>
                      <a:pt x="33556" y="13939"/>
                      <a:pt x="44397" y="38719"/>
                    </a:cubicBez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24670FEE-E005-4BB8-9766-59FC32EED733}"/>
                  </a:ext>
                </a:extLst>
              </p:cNvPr>
              <p:cNvSpPr/>
              <p:nvPr/>
            </p:nvSpPr>
            <p:spPr>
              <a:xfrm>
                <a:off x="2092785" y="5787114"/>
                <a:ext cx="5162" cy="5163"/>
              </a:xfrm>
              <a:custGeom>
                <a:avLst/>
                <a:gdLst>
                  <a:gd name="connsiteX0" fmla="*/ 0 w 0"/>
                  <a:gd name="connsiteY0" fmla="*/ 0 h 0"/>
                  <a:gd name="connsiteX1" fmla="*/ 2581 w 0"/>
                  <a:gd name="connsiteY1" fmla="*/ 0 h 0"/>
                  <a:gd name="connsiteX2" fmla="*/ 1032 w 0"/>
                  <a:gd name="connsiteY2" fmla="*/ 0 h 0"/>
                  <a:gd name="connsiteX3" fmla="*/ 0 w 0"/>
                  <a:gd name="connsiteY3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>
                    <a:moveTo>
                      <a:pt x="0" y="0"/>
                    </a:moveTo>
                    <a:cubicBezTo>
                      <a:pt x="1032" y="0"/>
                      <a:pt x="2065" y="0"/>
                      <a:pt x="2581" y="0"/>
                    </a:cubicBezTo>
                    <a:cubicBezTo>
                      <a:pt x="2065" y="0"/>
                      <a:pt x="1549" y="0"/>
                      <a:pt x="1032" y="0"/>
                    </a:cubicBezTo>
                    <a:cubicBezTo>
                      <a:pt x="516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40C46EED-48D3-45BB-BD3E-66B7B18F6401}"/>
                  </a:ext>
                </a:extLst>
              </p:cNvPr>
              <p:cNvSpPr/>
              <p:nvPr/>
            </p:nvSpPr>
            <p:spPr>
              <a:xfrm>
                <a:off x="2428863" y="5955411"/>
                <a:ext cx="320075" cy="433650"/>
              </a:xfrm>
              <a:custGeom>
                <a:avLst/>
                <a:gdLst>
                  <a:gd name="connsiteX0" fmla="*/ 311815 w 320074"/>
                  <a:gd name="connsiteY0" fmla="*/ 0 h 433650"/>
                  <a:gd name="connsiteX1" fmla="*/ 262255 w 320074"/>
                  <a:gd name="connsiteY1" fmla="*/ 0 h 433650"/>
                  <a:gd name="connsiteX2" fmla="*/ 160037 w 320074"/>
                  <a:gd name="connsiteY2" fmla="*/ 268450 h 433650"/>
                  <a:gd name="connsiteX3" fmla="*/ 60401 w 320074"/>
                  <a:gd name="connsiteY3" fmla="*/ 0 h 433650"/>
                  <a:gd name="connsiteX4" fmla="*/ 0 w 320074"/>
                  <a:gd name="connsiteY4" fmla="*/ 0 h 433650"/>
                  <a:gd name="connsiteX5" fmla="*/ 0 w 320074"/>
                  <a:gd name="connsiteY5" fmla="*/ 12390 h 433650"/>
                  <a:gd name="connsiteX6" fmla="*/ 0 w 320074"/>
                  <a:gd name="connsiteY6" fmla="*/ 22199 h 433650"/>
                  <a:gd name="connsiteX7" fmla="*/ 0 w 320074"/>
                  <a:gd name="connsiteY7" fmla="*/ 293746 h 433650"/>
                  <a:gd name="connsiteX8" fmla="*/ 0 w 320074"/>
                  <a:gd name="connsiteY8" fmla="*/ 332981 h 433650"/>
                  <a:gd name="connsiteX9" fmla="*/ 0 w 320074"/>
                  <a:gd name="connsiteY9" fmla="*/ 437264 h 433650"/>
                  <a:gd name="connsiteX10" fmla="*/ 63499 w 320074"/>
                  <a:gd name="connsiteY10" fmla="*/ 229731 h 433650"/>
                  <a:gd name="connsiteX11" fmla="*/ 63499 w 320074"/>
                  <a:gd name="connsiteY11" fmla="*/ 201854 h 433650"/>
                  <a:gd name="connsiteX12" fmla="*/ 62982 w 320074"/>
                  <a:gd name="connsiteY12" fmla="*/ 172428 h 433650"/>
                  <a:gd name="connsiteX13" fmla="*/ 60917 w 320074"/>
                  <a:gd name="connsiteY13" fmla="*/ 134225 h 433650"/>
                  <a:gd name="connsiteX14" fmla="*/ 132160 w 320074"/>
                  <a:gd name="connsiteY14" fmla="*/ 324721 h 433650"/>
                  <a:gd name="connsiteX15" fmla="*/ 162619 w 320074"/>
                  <a:gd name="connsiteY15" fmla="*/ 345888 h 433650"/>
                  <a:gd name="connsiteX16" fmla="*/ 193077 w 320074"/>
                  <a:gd name="connsiteY16" fmla="*/ 324721 h 433650"/>
                  <a:gd name="connsiteX17" fmla="*/ 271031 w 320074"/>
                  <a:gd name="connsiteY17" fmla="*/ 111510 h 433650"/>
                  <a:gd name="connsiteX18" fmla="*/ 271031 w 320074"/>
                  <a:gd name="connsiteY18" fmla="*/ 345888 h 433650"/>
                  <a:gd name="connsiteX19" fmla="*/ 323172 w 320074"/>
                  <a:gd name="connsiteY19" fmla="*/ 345888 h 433650"/>
                  <a:gd name="connsiteX20" fmla="*/ 323172 w 320074"/>
                  <a:gd name="connsiteY20" fmla="*/ 11358 h 433650"/>
                  <a:gd name="connsiteX21" fmla="*/ 311815 w 320074"/>
                  <a:gd name="connsiteY21" fmla="*/ 0 h 43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20074" h="433650">
                    <a:moveTo>
                      <a:pt x="311815" y="0"/>
                    </a:moveTo>
                    <a:lnTo>
                      <a:pt x="262255" y="0"/>
                    </a:lnTo>
                    <a:lnTo>
                      <a:pt x="160037" y="268450"/>
                    </a:lnTo>
                    <a:lnTo>
                      <a:pt x="60401" y="0"/>
                    </a:lnTo>
                    <a:lnTo>
                      <a:pt x="0" y="0"/>
                    </a:lnTo>
                    <a:lnTo>
                      <a:pt x="0" y="12390"/>
                    </a:lnTo>
                    <a:lnTo>
                      <a:pt x="0" y="22199"/>
                    </a:lnTo>
                    <a:lnTo>
                      <a:pt x="0" y="293746"/>
                    </a:lnTo>
                    <a:lnTo>
                      <a:pt x="0" y="332981"/>
                    </a:lnTo>
                    <a:lnTo>
                      <a:pt x="0" y="437264"/>
                    </a:lnTo>
                    <a:cubicBezTo>
                      <a:pt x="37170" y="376863"/>
                      <a:pt x="63499" y="305620"/>
                      <a:pt x="63499" y="229731"/>
                    </a:cubicBezTo>
                    <a:cubicBezTo>
                      <a:pt x="63499" y="220439"/>
                      <a:pt x="64015" y="211146"/>
                      <a:pt x="63499" y="201854"/>
                    </a:cubicBezTo>
                    <a:cubicBezTo>
                      <a:pt x="64015" y="192045"/>
                      <a:pt x="62982" y="182236"/>
                      <a:pt x="62982" y="172428"/>
                    </a:cubicBezTo>
                    <a:cubicBezTo>
                      <a:pt x="62982" y="159521"/>
                      <a:pt x="62466" y="146615"/>
                      <a:pt x="60917" y="134225"/>
                    </a:cubicBezTo>
                    <a:lnTo>
                      <a:pt x="132160" y="324721"/>
                    </a:lnTo>
                    <a:cubicBezTo>
                      <a:pt x="136806" y="337628"/>
                      <a:pt x="149196" y="345888"/>
                      <a:pt x="162619" y="345888"/>
                    </a:cubicBezTo>
                    <a:cubicBezTo>
                      <a:pt x="176041" y="345888"/>
                      <a:pt x="188431" y="337628"/>
                      <a:pt x="193077" y="324721"/>
                    </a:cubicBezTo>
                    <a:lnTo>
                      <a:pt x="271031" y="111510"/>
                    </a:lnTo>
                    <a:lnTo>
                      <a:pt x="271031" y="345888"/>
                    </a:lnTo>
                    <a:lnTo>
                      <a:pt x="323172" y="345888"/>
                    </a:lnTo>
                    <a:lnTo>
                      <a:pt x="323172" y="11358"/>
                    </a:lnTo>
                    <a:cubicBezTo>
                      <a:pt x="323172" y="5163"/>
                      <a:pt x="318010" y="0"/>
                      <a:pt x="311815" y="0"/>
                    </a:cubicBez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9094108F-1080-4E5B-9D32-F37FA5FABF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451181" y="6177339"/>
              <a:ext cx="2339594" cy="670557"/>
            </a:xfrm>
            <a:prstGeom prst="rect">
              <a:avLst/>
            </a:prstGeom>
          </p:spPr>
        </p:pic>
      </p:grpSp>
      <p:sp>
        <p:nvSpPr>
          <p:cNvPr id="56" name="Footer Placeholder 21">
            <a:extLst>
              <a:ext uri="{FF2B5EF4-FFF2-40B4-BE49-F238E27FC236}">
                <a16:creationId xmlns:a16="http://schemas.microsoft.com/office/drawing/2014/main" id="{EF956DE2-B4C1-4F3B-A52B-653C589F4DD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783953" y="37932"/>
            <a:ext cx="2719570" cy="271923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de-CH" dirty="0"/>
              <a:t>#PSSATPARIS2019</a:t>
            </a:r>
          </a:p>
        </p:txBody>
      </p:sp>
    </p:spTree>
    <p:extLst>
      <p:ext uri="{BB962C8B-B14F-4D97-AF65-F5344CB8AC3E}">
        <p14:creationId xmlns:p14="http://schemas.microsoft.com/office/powerpoint/2010/main" val="11733433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528B1A-AA3F-4454-BE4E-9BD75F307E5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365129"/>
            <a:ext cx="10515600" cy="1325559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fr-FR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57821427-409C-4B67-A5F8-B48B4C866958}"/>
              </a:ext>
            </a:extLst>
          </p:cNvPr>
          <p:cNvGrpSpPr/>
          <p:nvPr userDrawn="1"/>
        </p:nvGrpSpPr>
        <p:grpSpPr>
          <a:xfrm>
            <a:off x="1367917" y="6183105"/>
            <a:ext cx="9456166" cy="645414"/>
            <a:chOff x="939586" y="6177339"/>
            <a:chExt cx="9851189" cy="670557"/>
          </a:xfrm>
        </p:grpSpPr>
        <p:pic>
          <p:nvPicPr>
            <p:cNvPr id="38" name="Picture 37" descr="A close up of a sign&#10;&#10;Description automatically generated">
              <a:extLst>
                <a:ext uri="{FF2B5EF4-FFF2-40B4-BE49-F238E27FC236}">
                  <a16:creationId xmlns:a16="http://schemas.microsoft.com/office/drawing/2014/main" id="{8674810F-75CE-42E2-87C4-3AB7CCF01C3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9586" y="6228604"/>
              <a:ext cx="4118142" cy="571672"/>
            </a:xfrm>
            <a:prstGeom prst="rect">
              <a:avLst/>
            </a:prstGeom>
          </p:spPr>
        </p:pic>
        <p:grpSp>
          <p:nvGrpSpPr>
            <p:cNvPr id="39" name="Graphic 8">
              <a:extLst>
                <a:ext uri="{FF2B5EF4-FFF2-40B4-BE49-F238E27FC236}">
                  <a16:creationId xmlns:a16="http://schemas.microsoft.com/office/drawing/2014/main" id="{1258A2AB-40D3-45E0-A5AE-ADC40CD1B525}"/>
                </a:ext>
              </a:extLst>
            </p:cNvPr>
            <p:cNvGrpSpPr/>
            <p:nvPr userDrawn="1"/>
          </p:nvGrpSpPr>
          <p:grpSpPr>
            <a:xfrm>
              <a:off x="5473152" y="6263469"/>
              <a:ext cx="2294931" cy="577966"/>
              <a:chOff x="1691143" y="5787114"/>
              <a:chExt cx="2575651" cy="793993"/>
            </a:xfrm>
          </p:grpSpPr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FF82EA6E-57DB-4105-B831-8D93DD1D8684}"/>
                  </a:ext>
                </a:extLst>
              </p:cNvPr>
              <p:cNvSpPr/>
              <p:nvPr/>
            </p:nvSpPr>
            <p:spPr>
              <a:xfrm>
                <a:off x="2811920" y="5956960"/>
                <a:ext cx="247800" cy="345888"/>
              </a:xfrm>
              <a:custGeom>
                <a:avLst/>
                <a:gdLst>
                  <a:gd name="connsiteX0" fmla="*/ 0 w 247799"/>
                  <a:gd name="connsiteY0" fmla="*/ 0 h 345887"/>
                  <a:gd name="connsiteX1" fmla="*/ 217857 w 247799"/>
                  <a:gd name="connsiteY1" fmla="*/ 0 h 345887"/>
                  <a:gd name="connsiteX2" fmla="*/ 240056 w 247799"/>
                  <a:gd name="connsiteY2" fmla="*/ 22199 h 345887"/>
                  <a:gd name="connsiteX3" fmla="*/ 240056 w 247799"/>
                  <a:gd name="connsiteY3" fmla="*/ 22199 h 345887"/>
                  <a:gd name="connsiteX4" fmla="*/ 217857 w 247799"/>
                  <a:gd name="connsiteY4" fmla="*/ 44397 h 345887"/>
                  <a:gd name="connsiteX5" fmla="*/ 74340 w 247799"/>
                  <a:gd name="connsiteY5" fmla="*/ 44397 h 345887"/>
                  <a:gd name="connsiteX6" fmla="*/ 52141 w 247799"/>
                  <a:gd name="connsiteY6" fmla="*/ 66596 h 345887"/>
                  <a:gd name="connsiteX7" fmla="*/ 52141 w 247799"/>
                  <a:gd name="connsiteY7" fmla="*/ 123384 h 345887"/>
                  <a:gd name="connsiteX8" fmla="*/ 74340 w 247799"/>
                  <a:gd name="connsiteY8" fmla="*/ 145582 h 345887"/>
                  <a:gd name="connsiteX9" fmla="*/ 206500 w 247799"/>
                  <a:gd name="connsiteY9" fmla="*/ 145582 h 345887"/>
                  <a:gd name="connsiteX10" fmla="*/ 228698 w 247799"/>
                  <a:gd name="connsiteY10" fmla="*/ 167781 h 345887"/>
                  <a:gd name="connsiteX11" fmla="*/ 228698 w 247799"/>
                  <a:gd name="connsiteY11" fmla="*/ 167781 h 345887"/>
                  <a:gd name="connsiteX12" fmla="*/ 206500 w 247799"/>
                  <a:gd name="connsiteY12" fmla="*/ 189980 h 345887"/>
                  <a:gd name="connsiteX13" fmla="*/ 74340 w 247799"/>
                  <a:gd name="connsiteY13" fmla="*/ 189980 h 345887"/>
                  <a:gd name="connsiteX14" fmla="*/ 52141 w 247799"/>
                  <a:gd name="connsiteY14" fmla="*/ 212179 h 345887"/>
                  <a:gd name="connsiteX15" fmla="*/ 52141 w 247799"/>
                  <a:gd name="connsiteY15" fmla="*/ 280840 h 345887"/>
                  <a:gd name="connsiteX16" fmla="*/ 74340 w 247799"/>
                  <a:gd name="connsiteY16" fmla="*/ 303039 h 345887"/>
                  <a:gd name="connsiteX17" fmla="*/ 226117 w 247799"/>
                  <a:gd name="connsiteY17" fmla="*/ 303039 h 345887"/>
                  <a:gd name="connsiteX18" fmla="*/ 248316 w 247799"/>
                  <a:gd name="connsiteY18" fmla="*/ 325238 h 345887"/>
                  <a:gd name="connsiteX19" fmla="*/ 248316 w 247799"/>
                  <a:gd name="connsiteY19" fmla="*/ 325238 h 345887"/>
                  <a:gd name="connsiteX20" fmla="*/ 226117 w 247799"/>
                  <a:gd name="connsiteY20" fmla="*/ 347436 h 345887"/>
                  <a:gd name="connsiteX21" fmla="*/ 516 w 247799"/>
                  <a:gd name="connsiteY21" fmla="*/ 347436 h 345887"/>
                  <a:gd name="connsiteX22" fmla="*/ 0 w 247799"/>
                  <a:gd name="connsiteY22" fmla="*/ 0 h 345887"/>
                  <a:gd name="connsiteX23" fmla="*/ 0 w 247799"/>
                  <a:gd name="connsiteY23" fmla="*/ 0 h 345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47799" h="345887">
                    <a:moveTo>
                      <a:pt x="0" y="0"/>
                    </a:moveTo>
                    <a:lnTo>
                      <a:pt x="217857" y="0"/>
                    </a:lnTo>
                    <a:cubicBezTo>
                      <a:pt x="230247" y="0"/>
                      <a:pt x="240056" y="9809"/>
                      <a:pt x="240056" y="22199"/>
                    </a:cubicBezTo>
                    <a:lnTo>
                      <a:pt x="240056" y="22199"/>
                    </a:lnTo>
                    <a:cubicBezTo>
                      <a:pt x="240056" y="34589"/>
                      <a:pt x="230247" y="44397"/>
                      <a:pt x="217857" y="44397"/>
                    </a:cubicBezTo>
                    <a:lnTo>
                      <a:pt x="74340" y="44397"/>
                    </a:lnTo>
                    <a:cubicBezTo>
                      <a:pt x="61950" y="44397"/>
                      <a:pt x="52141" y="54206"/>
                      <a:pt x="52141" y="66596"/>
                    </a:cubicBezTo>
                    <a:lnTo>
                      <a:pt x="52141" y="123384"/>
                    </a:lnTo>
                    <a:cubicBezTo>
                      <a:pt x="52141" y="135774"/>
                      <a:pt x="61950" y="145582"/>
                      <a:pt x="74340" y="145582"/>
                    </a:cubicBezTo>
                    <a:lnTo>
                      <a:pt x="206500" y="145582"/>
                    </a:lnTo>
                    <a:cubicBezTo>
                      <a:pt x="218890" y="145582"/>
                      <a:pt x="228698" y="155391"/>
                      <a:pt x="228698" y="167781"/>
                    </a:cubicBezTo>
                    <a:lnTo>
                      <a:pt x="228698" y="167781"/>
                    </a:lnTo>
                    <a:cubicBezTo>
                      <a:pt x="228698" y="180171"/>
                      <a:pt x="218890" y="189980"/>
                      <a:pt x="206500" y="189980"/>
                    </a:cubicBezTo>
                    <a:lnTo>
                      <a:pt x="74340" y="189980"/>
                    </a:lnTo>
                    <a:cubicBezTo>
                      <a:pt x="61950" y="189980"/>
                      <a:pt x="52141" y="199789"/>
                      <a:pt x="52141" y="212179"/>
                    </a:cubicBezTo>
                    <a:lnTo>
                      <a:pt x="52141" y="280840"/>
                    </a:lnTo>
                    <a:cubicBezTo>
                      <a:pt x="52141" y="293230"/>
                      <a:pt x="61950" y="303039"/>
                      <a:pt x="74340" y="303039"/>
                    </a:cubicBezTo>
                    <a:lnTo>
                      <a:pt x="226117" y="303039"/>
                    </a:lnTo>
                    <a:cubicBezTo>
                      <a:pt x="238507" y="303039"/>
                      <a:pt x="248316" y="312848"/>
                      <a:pt x="248316" y="325238"/>
                    </a:cubicBezTo>
                    <a:lnTo>
                      <a:pt x="248316" y="325238"/>
                    </a:lnTo>
                    <a:cubicBezTo>
                      <a:pt x="248316" y="337628"/>
                      <a:pt x="238507" y="347436"/>
                      <a:pt x="226117" y="347436"/>
                    </a:cubicBezTo>
                    <a:lnTo>
                      <a:pt x="516" y="347436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1B364CCD-5245-428F-B898-B119AECD90FB}"/>
                  </a:ext>
                </a:extLst>
              </p:cNvPr>
              <p:cNvSpPr/>
              <p:nvPr/>
            </p:nvSpPr>
            <p:spPr>
              <a:xfrm>
                <a:off x="3104634" y="5956444"/>
                <a:ext cx="268450" cy="345888"/>
              </a:xfrm>
              <a:custGeom>
                <a:avLst/>
                <a:gdLst>
                  <a:gd name="connsiteX0" fmla="*/ 273096 w 268449"/>
                  <a:gd name="connsiteY0" fmla="*/ 22715 h 345887"/>
                  <a:gd name="connsiteX1" fmla="*/ 273096 w 268449"/>
                  <a:gd name="connsiteY1" fmla="*/ 22715 h 345887"/>
                  <a:gd name="connsiteX2" fmla="*/ 250897 w 268449"/>
                  <a:gd name="connsiteY2" fmla="*/ 44914 h 345887"/>
                  <a:gd name="connsiteX3" fmla="*/ 184817 w 268449"/>
                  <a:gd name="connsiteY3" fmla="*/ 44914 h 345887"/>
                  <a:gd name="connsiteX4" fmla="*/ 162619 w 268449"/>
                  <a:gd name="connsiteY4" fmla="*/ 67113 h 345887"/>
                  <a:gd name="connsiteX5" fmla="*/ 162619 w 268449"/>
                  <a:gd name="connsiteY5" fmla="*/ 324721 h 345887"/>
                  <a:gd name="connsiteX6" fmla="*/ 140420 w 268449"/>
                  <a:gd name="connsiteY6" fmla="*/ 346920 h 345887"/>
                  <a:gd name="connsiteX7" fmla="*/ 132676 w 268449"/>
                  <a:gd name="connsiteY7" fmla="*/ 346920 h 345887"/>
                  <a:gd name="connsiteX8" fmla="*/ 110478 w 268449"/>
                  <a:gd name="connsiteY8" fmla="*/ 324721 h 345887"/>
                  <a:gd name="connsiteX9" fmla="*/ 110478 w 268449"/>
                  <a:gd name="connsiteY9" fmla="*/ 66596 h 345887"/>
                  <a:gd name="connsiteX10" fmla="*/ 88279 w 268449"/>
                  <a:gd name="connsiteY10" fmla="*/ 44398 h 345887"/>
                  <a:gd name="connsiteX11" fmla="*/ 22199 w 268449"/>
                  <a:gd name="connsiteY11" fmla="*/ 44398 h 345887"/>
                  <a:gd name="connsiteX12" fmla="*/ 0 w 268449"/>
                  <a:gd name="connsiteY12" fmla="*/ 22199 h 345887"/>
                  <a:gd name="connsiteX13" fmla="*/ 0 w 268449"/>
                  <a:gd name="connsiteY13" fmla="*/ 22199 h 345887"/>
                  <a:gd name="connsiteX14" fmla="*/ 22199 w 268449"/>
                  <a:gd name="connsiteY14" fmla="*/ 0 h 345887"/>
                  <a:gd name="connsiteX15" fmla="*/ 251414 w 268449"/>
                  <a:gd name="connsiteY15" fmla="*/ 0 h 345887"/>
                  <a:gd name="connsiteX16" fmla="*/ 273096 w 268449"/>
                  <a:gd name="connsiteY16" fmla="*/ 22715 h 345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68449" h="345887">
                    <a:moveTo>
                      <a:pt x="273096" y="22715"/>
                    </a:moveTo>
                    <a:lnTo>
                      <a:pt x="273096" y="22715"/>
                    </a:lnTo>
                    <a:cubicBezTo>
                      <a:pt x="273096" y="35105"/>
                      <a:pt x="263287" y="44914"/>
                      <a:pt x="250897" y="44914"/>
                    </a:cubicBezTo>
                    <a:lnTo>
                      <a:pt x="184817" y="44914"/>
                    </a:lnTo>
                    <a:cubicBezTo>
                      <a:pt x="172427" y="44914"/>
                      <a:pt x="162619" y="54723"/>
                      <a:pt x="162619" y="67113"/>
                    </a:cubicBezTo>
                    <a:lnTo>
                      <a:pt x="162619" y="324721"/>
                    </a:lnTo>
                    <a:cubicBezTo>
                      <a:pt x="162619" y="337111"/>
                      <a:pt x="152810" y="346920"/>
                      <a:pt x="140420" y="346920"/>
                    </a:cubicBezTo>
                    <a:lnTo>
                      <a:pt x="132676" y="346920"/>
                    </a:lnTo>
                    <a:cubicBezTo>
                      <a:pt x="120286" y="346920"/>
                      <a:pt x="110478" y="337111"/>
                      <a:pt x="110478" y="324721"/>
                    </a:cubicBezTo>
                    <a:lnTo>
                      <a:pt x="110478" y="66596"/>
                    </a:lnTo>
                    <a:cubicBezTo>
                      <a:pt x="110478" y="54206"/>
                      <a:pt x="100669" y="44398"/>
                      <a:pt x="88279" y="44398"/>
                    </a:cubicBezTo>
                    <a:lnTo>
                      <a:pt x="22199" y="44398"/>
                    </a:lnTo>
                    <a:cubicBezTo>
                      <a:pt x="9809" y="44398"/>
                      <a:pt x="0" y="34589"/>
                      <a:pt x="0" y="22199"/>
                    </a:cubicBezTo>
                    <a:lnTo>
                      <a:pt x="0" y="22199"/>
                    </a:lnTo>
                    <a:cubicBezTo>
                      <a:pt x="0" y="9809"/>
                      <a:pt x="9809" y="0"/>
                      <a:pt x="22199" y="0"/>
                    </a:cubicBezTo>
                    <a:lnTo>
                      <a:pt x="251414" y="0"/>
                    </a:lnTo>
                    <a:cubicBezTo>
                      <a:pt x="263287" y="516"/>
                      <a:pt x="273096" y="10325"/>
                      <a:pt x="273096" y="22715"/>
                    </a:cubicBez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62A3EE8F-90BA-4E6E-8880-69346407D3F9}"/>
                  </a:ext>
                </a:extLst>
              </p:cNvPr>
              <p:cNvSpPr/>
              <p:nvPr/>
            </p:nvSpPr>
            <p:spPr>
              <a:xfrm>
                <a:off x="3420662" y="5959025"/>
                <a:ext cx="242637" cy="340725"/>
              </a:xfrm>
              <a:custGeom>
                <a:avLst/>
                <a:gdLst>
                  <a:gd name="connsiteX0" fmla="*/ 32957 w 242637"/>
                  <a:gd name="connsiteY0" fmla="*/ 226118 h 340725"/>
                  <a:gd name="connsiteX1" fmla="*/ 52058 w 242637"/>
                  <a:gd name="connsiteY1" fmla="*/ 241089 h 340725"/>
                  <a:gd name="connsiteX2" fmla="*/ 57220 w 242637"/>
                  <a:gd name="connsiteY2" fmla="*/ 257093 h 340725"/>
                  <a:gd name="connsiteX3" fmla="*/ 73224 w 242637"/>
                  <a:gd name="connsiteY3" fmla="*/ 281873 h 340725"/>
                  <a:gd name="connsiteX4" fmla="*/ 96455 w 242637"/>
                  <a:gd name="connsiteY4" fmla="*/ 297876 h 340725"/>
                  <a:gd name="connsiteX5" fmla="*/ 125881 w 242637"/>
                  <a:gd name="connsiteY5" fmla="*/ 303555 h 340725"/>
                  <a:gd name="connsiteX6" fmla="*/ 153243 w 242637"/>
                  <a:gd name="connsiteY6" fmla="*/ 300458 h 340725"/>
                  <a:gd name="connsiteX7" fmla="*/ 176474 w 242637"/>
                  <a:gd name="connsiteY7" fmla="*/ 290133 h 340725"/>
                  <a:gd name="connsiteX8" fmla="*/ 192478 w 242637"/>
                  <a:gd name="connsiteY8" fmla="*/ 272064 h 340725"/>
                  <a:gd name="connsiteX9" fmla="*/ 198156 w 242637"/>
                  <a:gd name="connsiteY9" fmla="*/ 245219 h 340725"/>
                  <a:gd name="connsiteX10" fmla="*/ 191445 w 242637"/>
                  <a:gd name="connsiteY10" fmla="*/ 224052 h 340725"/>
                  <a:gd name="connsiteX11" fmla="*/ 173893 w 242637"/>
                  <a:gd name="connsiteY11" fmla="*/ 208565 h 340725"/>
                  <a:gd name="connsiteX12" fmla="*/ 149113 w 242637"/>
                  <a:gd name="connsiteY12" fmla="*/ 197208 h 340725"/>
                  <a:gd name="connsiteX13" fmla="*/ 121235 w 242637"/>
                  <a:gd name="connsiteY13" fmla="*/ 187915 h 340725"/>
                  <a:gd name="connsiteX14" fmla="*/ 94390 w 242637"/>
                  <a:gd name="connsiteY14" fmla="*/ 179655 h 340725"/>
                  <a:gd name="connsiteX15" fmla="*/ 68062 w 242637"/>
                  <a:gd name="connsiteY15" fmla="*/ 169330 h 340725"/>
                  <a:gd name="connsiteX16" fmla="*/ 44830 w 242637"/>
                  <a:gd name="connsiteY16" fmla="*/ 155908 h 340725"/>
                  <a:gd name="connsiteX17" fmla="*/ 25729 w 242637"/>
                  <a:gd name="connsiteY17" fmla="*/ 138355 h 340725"/>
                  <a:gd name="connsiteX18" fmla="*/ 12823 w 242637"/>
                  <a:gd name="connsiteY18" fmla="*/ 115640 h 340725"/>
                  <a:gd name="connsiteX19" fmla="*/ 8177 w 242637"/>
                  <a:gd name="connsiteY19" fmla="*/ 86214 h 340725"/>
                  <a:gd name="connsiteX20" fmla="*/ 16437 w 242637"/>
                  <a:gd name="connsiteY20" fmla="*/ 49044 h 340725"/>
                  <a:gd name="connsiteX21" fmla="*/ 39668 w 242637"/>
                  <a:gd name="connsiteY21" fmla="*/ 22199 h 340725"/>
                  <a:gd name="connsiteX22" fmla="*/ 75289 w 242637"/>
                  <a:gd name="connsiteY22" fmla="*/ 5679 h 340725"/>
                  <a:gd name="connsiteX23" fmla="*/ 121235 w 242637"/>
                  <a:gd name="connsiteY23" fmla="*/ 0 h 340725"/>
                  <a:gd name="connsiteX24" fmla="*/ 160470 w 242637"/>
                  <a:gd name="connsiteY24" fmla="*/ 4646 h 340725"/>
                  <a:gd name="connsiteX25" fmla="*/ 190413 w 242637"/>
                  <a:gd name="connsiteY25" fmla="*/ 17036 h 340725"/>
                  <a:gd name="connsiteX26" fmla="*/ 212095 w 242637"/>
                  <a:gd name="connsiteY26" fmla="*/ 35105 h 340725"/>
                  <a:gd name="connsiteX27" fmla="*/ 226550 w 242637"/>
                  <a:gd name="connsiteY27" fmla="*/ 57304 h 340725"/>
                  <a:gd name="connsiteX28" fmla="*/ 234810 w 242637"/>
                  <a:gd name="connsiteY28" fmla="*/ 81051 h 340725"/>
                  <a:gd name="connsiteX29" fmla="*/ 234810 w 242637"/>
                  <a:gd name="connsiteY29" fmla="*/ 81051 h 340725"/>
                  <a:gd name="connsiteX30" fmla="*/ 215709 w 242637"/>
                  <a:gd name="connsiteY30" fmla="*/ 104799 h 340725"/>
                  <a:gd name="connsiteX31" fmla="*/ 204868 w 242637"/>
                  <a:gd name="connsiteY31" fmla="*/ 104799 h 340725"/>
                  <a:gd name="connsiteX32" fmla="*/ 185766 w 242637"/>
                  <a:gd name="connsiteY32" fmla="*/ 89828 h 340725"/>
                  <a:gd name="connsiteX33" fmla="*/ 181120 w 242637"/>
                  <a:gd name="connsiteY33" fmla="*/ 76405 h 340725"/>
                  <a:gd name="connsiteX34" fmla="*/ 166665 w 242637"/>
                  <a:gd name="connsiteY34" fmla="*/ 56271 h 340725"/>
                  <a:gd name="connsiteX35" fmla="*/ 146015 w 242637"/>
                  <a:gd name="connsiteY35" fmla="*/ 43881 h 340725"/>
                  <a:gd name="connsiteX36" fmla="*/ 121235 w 242637"/>
                  <a:gd name="connsiteY36" fmla="*/ 39751 h 340725"/>
                  <a:gd name="connsiteX37" fmla="*/ 98004 w 242637"/>
                  <a:gd name="connsiteY37" fmla="*/ 42333 h 340725"/>
                  <a:gd name="connsiteX38" fmla="*/ 77354 w 242637"/>
                  <a:gd name="connsiteY38" fmla="*/ 50076 h 340725"/>
                  <a:gd name="connsiteX39" fmla="*/ 62899 w 242637"/>
                  <a:gd name="connsiteY39" fmla="*/ 64015 h 340725"/>
                  <a:gd name="connsiteX40" fmla="*/ 57220 w 242637"/>
                  <a:gd name="connsiteY40" fmla="*/ 85181 h 340725"/>
                  <a:gd name="connsiteX41" fmla="*/ 63931 w 242637"/>
                  <a:gd name="connsiteY41" fmla="*/ 107380 h 340725"/>
                  <a:gd name="connsiteX42" fmla="*/ 81484 w 242637"/>
                  <a:gd name="connsiteY42" fmla="*/ 123384 h 340725"/>
                  <a:gd name="connsiteX43" fmla="*/ 106264 w 242637"/>
                  <a:gd name="connsiteY43" fmla="*/ 135258 h 340725"/>
                  <a:gd name="connsiteX44" fmla="*/ 134658 w 242637"/>
                  <a:gd name="connsiteY44" fmla="*/ 144550 h 340725"/>
                  <a:gd name="connsiteX45" fmla="*/ 161503 w 242637"/>
                  <a:gd name="connsiteY45" fmla="*/ 153326 h 340725"/>
                  <a:gd name="connsiteX46" fmla="*/ 187315 w 242637"/>
                  <a:gd name="connsiteY46" fmla="*/ 163651 h 340725"/>
                  <a:gd name="connsiteX47" fmla="*/ 210546 w 242637"/>
                  <a:gd name="connsiteY47" fmla="*/ 177074 h 340725"/>
                  <a:gd name="connsiteX48" fmla="*/ 229131 w 242637"/>
                  <a:gd name="connsiteY48" fmla="*/ 194110 h 340725"/>
                  <a:gd name="connsiteX49" fmla="*/ 241521 w 242637"/>
                  <a:gd name="connsiteY49" fmla="*/ 216309 h 340725"/>
                  <a:gd name="connsiteX50" fmla="*/ 246168 w 242637"/>
                  <a:gd name="connsiteY50" fmla="*/ 244702 h 340725"/>
                  <a:gd name="connsiteX51" fmla="*/ 236875 w 242637"/>
                  <a:gd name="connsiteY51" fmla="*/ 288068 h 340725"/>
                  <a:gd name="connsiteX52" fmla="*/ 211579 w 242637"/>
                  <a:gd name="connsiteY52" fmla="*/ 319043 h 340725"/>
                  <a:gd name="connsiteX53" fmla="*/ 172860 w 242637"/>
                  <a:gd name="connsiteY53" fmla="*/ 338144 h 340725"/>
                  <a:gd name="connsiteX54" fmla="*/ 124333 w 242637"/>
                  <a:gd name="connsiteY54" fmla="*/ 344339 h 340725"/>
                  <a:gd name="connsiteX55" fmla="*/ 93358 w 242637"/>
                  <a:gd name="connsiteY55" fmla="*/ 340725 h 340725"/>
                  <a:gd name="connsiteX56" fmla="*/ 63931 w 242637"/>
                  <a:gd name="connsiteY56" fmla="*/ 329884 h 340725"/>
                  <a:gd name="connsiteX57" fmla="*/ 38119 w 242637"/>
                  <a:gd name="connsiteY57" fmla="*/ 312331 h 340725"/>
                  <a:gd name="connsiteX58" fmla="*/ 17469 w 242637"/>
                  <a:gd name="connsiteY58" fmla="*/ 288584 h 340725"/>
                  <a:gd name="connsiteX59" fmla="*/ 3530 w 242637"/>
                  <a:gd name="connsiteY59" fmla="*/ 259158 h 340725"/>
                  <a:gd name="connsiteX60" fmla="*/ 433 w 242637"/>
                  <a:gd name="connsiteY60" fmla="*/ 247800 h 340725"/>
                  <a:gd name="connsiteX61" fmla="*/ 19534 w 242637"/>
                  <a:gd name="connsiteY61" fmla="*/ 224569 h 340725"/>
                  <a:gd name="connsiteX62" fmla="*/ 32957 w 242637"/>
                  <a:gd name="connsiteY62" fmla="*/ 224569 h 340725"/>
                  <a:gd name="connsiteX63" fmla="*/ 32957 w 242637"/>
                  <a:gd name="connsiteY63" fmla="*/ 226118 h 340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</a:cxnLst>
                <a:rect l="l" t="t" r="r" b="b"/>
                <a:pathLst>
                  <a:path w="242637" h="340725">
                    <a:moveTo>
                      <a:pt x="32957" y="226118"/>
                    </a:moveTo>
                    <a:cubicBezTo>
                      <a:pt x="42249" y="226118"/>
                      <a:pt x="49993" y="232313"/>
                      <a:pt x="52058" y="241089"/>
                    </a:cubicBezTo>
                    <a:cubicBezTo>
                      <a:pt x="53090" y="246768"/>
                      <a:pt x="55155" y="251930"/>
                      <a:pt x="57220" y="257093"/>
                    </a:cubicBezTo>
                    <a:cubicBezTo>
                      <a:pt x="61350" y="266385"/>
                      <a:pt x="66513" y="274645"/>
                      <a:pt x="73224" y="281873"/>
                    </a:cubicBezTo>
                    <a:cubicBezTo>
                      <a:pt x="79935" y="288584"/>
                      <a:pt x="87679" y="294263"/>
                      <a:pt x="96455" y="297876"/>
                    </a:cubicBezTo>
                    <a:cubicBezTo>
                      <a:pt x="105231" y="301490"/>
                      <a:pt x="115556" y="303555"/>
                      <a:pt x="125881" y="303555"/>
                    </a:cubicBezTo>
                    <a:cubicBezTo>
                      <a:pt x="135690" y="303555"/>
                      <a:pt x="144466" y="302523"/>
                      <a:pt x="153243" y="300458"/>
                    </a:cubicBezTo>
                    <a:cubicBezTo>
                      <a:pt x="162019" y="298393"/>
                      <a:pt x="169763" y="294779"/>
                      <a:pt x="176474" y="290133"/>
                    </a:cubicBezTo>
                    <a:cubicBezTo>
                      <a:pt x="183185" y="285486"/>
                      <a:pt x="188348" y="279291"/>
                      <a:pt x="192478" y="272064"/>
                    </a:cubicBezTo>
                    <a:cubicBezTo>
                      <a:pt x="196608" y="264836"/>
                      <a:pt x="198156" y="255544"/>
                      <a:pt x="198156" y="245219"/>
                    </a:cubicBezTo>
                    <a:cubicBezTo>
                      <a:pt x="198156" y="236959"/>
                      <a:pt x="196091" y="229731"/>
                      <a:pt x="191445" y="224052"/>
                    </a:cubicBezTo>
                    <a:cubicBezTo>
                      <a:pt x="186799" y="217858"/>
                      <a:pt x="181120" y="212695"/>
                      <a:pt x="173893" y="208565"/>
                    </a:cubicBezTo>
                    <a:cubicBezTo>
                      <a:pt x="166665" y="203919"/>
                      <a:pt x="158405" y="200305"/>
                      <a:pt x="149113" y="197208"/>
                    </a:cubicBezTo>
                    <a:cubicBezTo>
                      <a:pt x="139820" y="194110"/>
                      <a:pt x="130528" y="191013"/>
                      <a:pt x="121235" y="187915"/>
                    </a:cubicBezTo>
                    <a:cubicBezTo>
                      <a:pt x="112459" y="185334"/>
                      <a:pt x="103683" y="182236"/>
                      <a:pt x="94390" y="179655"/>
                    </a:cubicBezTo>
                    <a:cubicBezTo>
                      <a:pt x="85614" y="176558"/>
                      <a:pt x="76838" y="172944"/>
                      <a:pt x="68062" y="169330"/>
                    </a:cubicBezTo>
                    <a:cubicBezTo>
                      <a:pt x="59802" y="165200"/>
                      <a:pt x="52058" y="161070"/>
                      <a:pt x="44830" y="155908"/>
                    </a:cubicBezTo>
                    <a:cubicBezTo>
                      <a:pt x="37603" y="150745"/>
                      <a:pt x="31408" y="145066"/>
                      <a:pt x="25729" y="138355"/>
                    </a:cubicBezTo>
                    <a:cubicBezTo>
                      <a:pt x="20567" y="131644"/>
                      <a:pt x="15920" y="123900"/>
                      <a:pt x="12823" y="115640"/>
                    </a:cubicBezTo>
                    <a:cubicBezTo>
                      <a:pt x="9725" y="106864"/>
                      <a:pt x="8177" y="97055"/>
                      <a:pt x="8177" y="86214"/>
                    </a:cubicBezTo>
                    <a:cubicBezTo>
                      <a:pt x="8177" y="72275"/>
                      <a:pt x="10758" y="59885"/>
                      <a:pt x="16437" y="49044"/>
                    </a:cubicBezTo>
                    <a:cubicBezTo>
                      <a:pt x="22115" y="38203"/>
                      <a:pt x="29859" y="29426"/>
                      <a:pt x="39668" y="22199"/>
                    </a:cubicBezTo>
                    <a:cubicBezTo>
                      <a:pt x="49477" y="14971"/>
                      <a:pt x="61350" y="9292"/>
                      <a:pt x="75289" y="5679"/>
                    </a:cubicBezTo>
                    <a:cubicBezTo>
                      <a:pt x="89228" y="2065"/>
                      <a:pt x="104715" y="0"/>
                      <a:pt x="121235" y="0"/>
                    </a:cubicBezTo>
                    <a:cubicBezTo>
                      <a:pt x="135690" y="0"/>
                      <a:pt x="149113" y="1549"/>
                      <a:pt x="160470" y="4646"/>
                    </a:cubicBezTo>
                    <a:cubicBezTo>
                      <a:pt x="171828" y="7744"/>
                      <a:pt x="181636" y="11874"/>
                      <a:pt x="190413" y="17036"/>
                    </a:cubicBezTo>
                    <a:cubicBezTo>
                      <a:pt x="198673" y="22199"/>
                      <a:pt x="205900" y="28394"/>
                      <a:pt x="212095" y="35105"/>
                    </a:cubicBezTo>
                    <a:cubicBezTo>
                      <a:pt x="217774" y="42333"/>
                      <a:pt x="222936" y="49560"/>
                      <a:pt x="226550" y="57304"/>
                    </a:cubicBezTo>
                    <a:cubicBezTo>
                      <a:pt x="230164" y="65048"/>
                      <a:pt x="233261" y="73308"/>
                      <a:pt x="234810" y="81051"/>
                    </a:cubicBezTo>
                    <a:lnTo>
                      <a:pt x="234810" y="81051"/>
                    </a:lnTo>
                    <a:cubicBezTo>
                      <a:pt x="237908" y="92925"/>
                      <a:pt x="228099" y="104799"/>
                      <a:pt x="215709" y="104799"/>
                    </a:cubicBezTo>
                    <a:lnTo>
                      <a:pt x="204868" y="104799"/>
                    </a:lnTo>
                    <a:cubicBezTo>
                      <a:pt x="196091" y="104799"/>
                      <a:pt x="187831" y="98604"/>
                      <a:pt x="185766" y="89828"/>
                    </a:cubicBezTo>
                    <a:cubicBezTo>
                      <a:pt x="184734" y="85181"/>
                      <a:pt x="183185" y="80535"/>
                      <a:pt x="181120" y="76405"/>
                    </a:cubicBezTo>
                    <a:cubicBezTo>
                      <a:pt x="177506" y="68145"/>
                      <a:pt x="172344" y="61434"/>
                      <a:pt x="166665" y="56271"/>
                    </a:cubicBezTo>
                    <a:cubicBezTo>
                      <a:pt x="160470" y="51109"/>
                      <a:pt x="153759" y="46979"/>
                      <a:pt x="146015" y="43881"/>
                    </a:cubicBezTo>
                    <a:cubicBezTo>
                      <a:pt x="138271" y="41300"/>
                      <a:pt x="130012" y="39751"/>
                      <a:pt x="121235" y="39751"/>
                    </a:cubicBezTo>
                    <a:cubicBezTo>
                      <a:pt x="113491" y="39751"/>
                      <a:pt x="105748" y="40784"/>
                      <a:pt x="98004" y="42333"/>
                    </a:cubicBezTo>
                    <a:cubicBezTo>
                      <a:pt x="90260" y="43881"/>
                      <a:pt x="83549" y="46463"/>
                      <a:pt x="77354" y="50076"/>
                    </a:cubicBezTo>
                    <a:cubicBezTo>
                      <a:pt x="71159" y="53690"/>
                      <a:pt x="66513" y="58336"/>
                      <a:pt x="62899" y="64015"/>
                    </a:cubicBezTo>
                    <a:cubicBezTo>
                      <a:pt x="59285" y="69694"/>
                      <a:pt x="57220" y="76921"/>
                      <a:pt x="57220" y="85181"/>
                    </a:cubicBezTo>
                    <a:cubicBezTo>
                      <a:pt x="57220" y="93441"/>
                      <a:pt x="59285" y="101185"/>
                      <a:pt x="63931" y="107380"/>
                    </a:cubicBezTo>
                    <a:cubicBezTo>
                      <a:pt x="68578" y="113575"/>
                      <a:pt x="74256" y="118738"/>
                      <a:pt x="81484" y="123384"/>
                    </a:cubicBezTo>
                    <a:cubicBezTo>
                      <a:pt x="88712" y="128030"/>
                      <a:pt x="96971" y="132160"/>
                      <a:pt x="106264" y="135258"/>
                    </a:cubicBezTo>
                    <a:cubicBezTo>
                      <a:pt x="115556" y="138871"/>
                      <a:pt x="125365" y="141969"/>
                      <a:pt x="134658" y="144550"/>
                    </a:cubicBezTo>
                    <a:cubicBezTo>
                      <a:pt x="143434" y="147131"/>
                      <a:pt x="152210" y="150229"/>
                      <a:pt x="161503" y="153326"/>
                    </a:cubicBezTo>
                    <a:cubicBezTo>
                      <a:pt x="170279" y="156424"/>
                      <a:pt x="179055" y="160038"/>
                      <a:pt x="187315" y="163651"/>
                    </a:cubicBezTo>
                    <a:cubicBezTo>
                      <a:pt x="195575" y="167781"/>
                      <a:pt x="203319" y="171911"/>
                      <a:pt x="210546" y="177074"/>
                    </a:cubicBezTo>
                    <a:cubicBezTo>
                      <a:pt x="217774" y="182236"/>
                      <a:pt x="223969" y="187915"/>
                      <a:pt x="229131" y="194110"/>
                    </a:cubicBezTo>
                    <a:cubicBezTo>
                      <a:pt x="234294" y="200821"/>
                      <a:pt x="238424" y="208049"/>
                      <a:pt x="241521" y="216309"/>
                    </a:cubicBezTo>
                    <a:cubicBezTo>
                      <a:pt x="244619" y="224569"/>
                      <a:pt x="246168" y="233861"/>
                      <a:pt x="246168" y="244702"/>
                    </a:cubicBezTo>
                    <a:cubicBezTo>
                      <a:pt x="246168" y="261223"/>
                      <a:pt x="243070" y="275678"/>
                      <a:pt x="236875" y="288068"/>
                    </a:cubicBezTo>
                    <a:cubicBezTo>
                      <a:pt x="230680" y="300458"/>
                      <a:pt x="222420" y="310783"/>
                      <a:pt x="211579" y="319043"/>
                    </a:cubicBezTo>
                    <a:cubicBezTo>
                      <a:pt x="200738" y="327303"/>
                      <a:pt x="187831" y="333498"/>
                      <a:pt x="172860" y="338144"/>
                    </a:cubicBezTo>
                    <a:cubicBezTo>
                      <a:pt x="157889" y="342274"/>
                      <a:pt x="141885" y="344339"/>
                      <a:pt x="124333" y="344339"/>
                    </a:cubicBezTo>
                    <a:cubicBezTo>
                      <a:pt x="114008" y="344339"/>
                      <a:pt x="103683" y="343306"/>
                      <a:pt x="93358" y="340725"/>
                    </a:cubicBezTo>
                    <a:cubicBezTo>
                      <a:pt x="83033" y="338144"/>
                      <a:pt x="73224" y="334530"/>
                      <a:pt x="63931" y="329884"/>
                    </a:cubicBezTo>
                    <a:cubicBezTo>
                      <a:pt x="54639" y="325238"/>
                      <a:pt x="45863" y="319043"/>
                      <a:pt x="38119" y="312331"/>
                    </a:cubicBezTo>
                    <a:cubicBezTo>
                      <a:pt x="30375" y="305620"/>
                      <a:pt x="23148" y="297360"/>
                      <a:pt x="17469" y="288584"/>
                    </a:cubicBezTo>
                    <a:cubicBezTo>
                      <a:pt x="11790" y="279808"/>
                      <a:pt x="7144" y="269999"/>
                      <a:pt x="3530" y="259158"/>
                    </a:cubicBezTo>
                    <a:cubicBezTo>
                      <a:pt x="2498" y="255544"/>
                      <a:pt x="1465" y="251930"/>
                      <a:pt x="433" y="247800"/>
                    </a:cubicBezTo>
                    <a:cubicBezTo>
                      <a:pt x="-2148" y="235926"/>
                      <a:pt x="7144" y="224569"/>
                      <a:pt x="19534" y="224569"/>
                    </a:cubicBezTo>
                    <a:lnTo>
                      <a:pt x="32957" y="224569"/>
                    </a:lnTo>
                    <a:lnTo>
                      <a:pt x="32957" y="226118"/>
                    </a:ln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8A7EE39E-949F-4949-936F-FC449CBBA103}"/>
                  </a:ext>
                </a:extLst>
              </p:cNvPr>
              <p:cNvSpPr/>
              <p:nvPr/>
            </p:nvSpPr>
            <p:spPr>
              <a:xfrm>
                <a:off x="4024157" y="5959025"/>
                <a:ext cx="242637" cy="340725"/>
              </a:xfrm>
              <a:custGeom>
                <a:avLst/>
                <a:gdLst>
                  <a:gd name="connsiteX0" fmla="*/ 32957 w 242637"/>
                  <a:gd name="connsiteY0" fmla="*/ 226118 h 340725"/>
                  <a:gd name="connsiteX1" fmla="*/ 52058 w 242637"/>
                  <a:gd name="connsiteY1" fmla="*/ 241089 h 340725"/>
                  <a:gd name="connsiteX2" fmla="*/ 57220 w 242637"/>
                  <a:gd name="connsiteY2" fmla="*/ 257093 h 340725"/>
                  <a:gd name="connsiteX3" fmla="*/ 73224 w 242637"/>
                  <a:gd name="connsiteY3" fmla="*/ 281873 h 340725"/>
                  <a:gd name="connsiteX4" fmla="*/ 96455 w 242637"/>
                  <a:gd name="connsiteY4" fmla="*/ 297876 h 340725"/>
                  <a:gd name="connsiteX5" fmla="*/ 125881 w 242637"/>
                  <a:gd name="connsiteY5" fmla="*/ 303555 h 340725"/>
                  <a:gd name="connsiteX6" fmla="*/ 153243 w 242637"/>
                  <a:gd name="connsiteY6" fmla="*/ 300458 h 340725"/>
                  <a:gd name="connsiteX7" fmla="*/ 176474 w 242637"/>
                  <a:gd name="connsiteY7" fmla="*/ 290133 h 340725"/>
                  <a:gd name="connsiteX8" fmla="*/ 192478 w 242637"/>
                  <a:gd name="connsiteY8" fmla="*/ 272064 h 340725"/>
                  <a:gd name="connsiteX9" fmla="*/ 198156 w 242637"/>
                  <a:gd name="connsiteY9" fmla="*/ 245219 h 340725"/>
                  <a:gd name="connsiteX10" fmla="*/ 191445 w 242637"/>
                  <a:gd name="connsiteY10" fmla="*/ 224052 h 340725"/>
                  <a:gd name="connsiteX11" fmla="*/ 173893 w 242637"/>
                  <a:gd name="connsiteY11" fmla="*/ 208565 h 340725"/>
                  <a:gd name="connsiteX12" fmla="*/ 149113 w 242637"/>
                  <a:gd name="connsiteY12" fmla="*/ 197208 h 340725"/>
                  <a:gd name="connsiteX13" fmla="*/ 121235 w 242637"/>
                  <a:gd name="connsiteY13" fmla="*/ 187915 h 340725"/>
                  <a:gd name="connsiteX14" fmla="*/ 94390 w 242637"/>
                  <a:gd name="connsiteY14" fmla="*/ 179655 h 340725"/>
                  <a:gd name="connsiteX15" fmla="*/ 68062 w 242637"/>
                  <a:gd name="connsiteY15" fmla="*/ 169330 h 340725"/>
                  <a:gd name="connsiteX16" fmla="*/ 44830 w 242637"/>
                  <a:gd name="connsiteY16" fmla="*/ 155908 h 340725"/>
                  <a:gd name="connsiteX17" fmla="*/ 25729 w 242637"/>
                  <a:gd name="connsiteY17" fmla="*/ 138355 h 340725"/>
                  <a:gd name="connsiteX18" fmla="*/ 12823 w 242637"/>
                  <a:gd name="connsiteY18" fmla="*/ 115640 h 340725"/>
                  <a:gd name="connsiteX19" fmla="*/ 8177 w 242637"/>
                  <a:gd name="connsiteY19" fmla="*/ 86214 h 340725"/>
                  <a:gd name="connsiteX20" fmla="*/ 16437 w 242637"/>
                  <a:gd name="connsiteY20" fmla="*/ 49044 h 340725"/>
                  <a:gd name="connsiteX21" fmla="*/ 39668 w 242637"/>
                  <a:gd name="connsiteY21" fmla="*/ 22199 h 340725"/>
                  <a:gd name="connsiteX22" fmla="*/ 75289 w 242637"/>
                  <a:gd name="connsiteY22" fmla="*/ 5679 h 340725"/>
                  <a:gd name="connsiteX23" fmla="*/ 121235 w 242637"/>
                  <a:gd name="connsiteY23" fmla="*/ 0 h 340725"/>
                  <a:gd name="connsiteX24" fmla="*/ 160470 w 242637"/>
                  <a:gd name="connsiteY24" fmla="*/ 4646 h 340725"/>
                  <a:gd name="connsiteX25" fmla="*/ 190413 w 242637"/>
                  <a:gd name="connsiteY25" fmla="*/ 17036 h 340725"/>
                  <a:gd name="connsiteX26" fmla="*/ 212095 w 242637"/>
                  <a:gd name="connsiteY26" fmla="*/ 35105 h 340725"/>
                  <a:gd name="connsiteX27" fmla="*/ 226550 w 242637"/>
                  <a:gd name="connsiteY27" fmla="*/ 57304 h 340725"/>
                  <a:gd name="connsiteX28" fmla="*/ 234810 w 242637"/>
                  <a:gd name="connsiteY28" fmla="*/ 81051 h 340725"/>
                  <a:gd name="connsiteX29" fmla="*/ 234810 w 242637"/>
                  <a:gd name="connsiteY29" fmla="*/ 81051 h 340725"/>
                  <a:gd name="connsiteX30" fmla="*/ 215709 w 242637"/>
                  <a:gd name="connsiteY30" fmla="*/ 104799 h 340725"/>
                  <a:gd name="connsiteX31" fmla="*/ 204868 w 242637"/>
                  <a:gd name="connsiteY31" fmla="*/ 104799 h 340725"/>
                  <a:gd name="connsiteX32" fmla="*/ 185766 w 242637"/>
                  <a:gd name="connsiteY32" fmla="*/ 89828 h 340725"/>
                  <a:gd name="connsiteX33" fmla="*/ 181120 w 242637"/>
                  <a:gd name="connsiteY33" fmla="*/ 76405 h 340725"/>
                  <a:gd name="connsiteX34" fmla="*/ 166665 w 242637"/>
                  <a:gd name="connsiteY34" fmla="*/ 56271 h 340725"/>
                  <a:gd name="connsiteX35" fmla="*/ 146015 w 242637"/>
                  <a:gd name="connsiteY35" fmla="*/ 43881 h 340725"/>
                  <a:gd name="connsiteX36" fmla="*/ 121235 w 242637"/>
                  <a:gd name="connsiteY36" fmla="*/ 39751 h 340725"/>
                  <a:gd name="connsiteX37" fmla="*/ 98004 w 242637"/>
                  <a:gd name="connsiteY37" fmla="*/ 42333 h 340725"/>
                  <a:gd name="connsiteX38" fmla="*/ 77354 w 242637"/>
                  <a:gd name="connsiteY38" fmla="*/ 50076 h 340725"/>
                  <a:gd name="connsiteX39" fmla="*/ 62899 w 242637"/>
                  <a:gd name="connsiteY39" fmla="*/ 64015 h 340725"/>
                  <a:gd name="connsiteX40" fmla="*/ 57220 w 242637"/>
                  <a:gd name="connsiteY40" fmla="*/ 85181 h 340725"/>
                  <a:gd name="connsiteX41" fmla="*/ 63931 w 242637"/>
                  <a:gd name="connsiteY41" fmla="*/ 107380 h 340725"/>
                  <a:gd name="connsiteX42" fmla="*/ 81484 w 242637"/>
                  <a:gd name="connsiteY42" fmla="*/ 123384 h 340725"/>
                  <a:gd name="connsiteX43" fmla="*/ 106264 w 242637"/>
                  <a:gd name="connsiteY43" fmla="*/ 135258 h 340725"/>
                  <a:gd name="connsiteX44" fmla="*/ 134658 w 242637"/>
                  <a:gd name="connsiteY44" fmla="*/ 144550 h 340725"/>
                  <a:gd name="connsiteX45" fmla="*/ 161503 w 242637"/>
                  <a:gd name="connsiteY45" fmla="*/ 153326 h 340725"/>
                  <a:gd name="connsiteX46" fmla="*/ 187315 w 242637"/>
                  <a:gd name="connsiteY46" fmla="*/ 163651 h 340725"/>
                  <a:gd name="connsiteX47" fmla="*/ 210546 w 242637"/>
                  <a:gd name="connsiteY47" fmla="*/ 177074 h 340725"/>
                  <a:gd name="connsiteX48" fmla="*/ 229131 w 242637"/>
                  <a:gd name="connsiteY48" fmla="*/ 194110 h 340725"/>
                  <a:gd name="connsiteX49" fmla="*/ 241521 w 242637"/>
                  <a:gd name="connsiteY49" fmla="*/ 216309 h 340725"/>
                  <a:gd name="connsiteX50" fmla="*/ 246168 w 242637"/>
                  <a:gd name="connsiteY50" fmla="*/ 244702 h 340725"/>
                  <a:gd name="connsiteX51" fmla="*/ 236875 w 242637"/>
                  <a:gd name="connsiteY51" fmla="*/ 288068 h 340725"/>
                  <a:gd name="connsiteX52" fmla="*/ 211579 w 242637"/>
                  <a:gd name="connsiteY52" fmla="*/ 319043 h 340725"/>
                  <a:gd name="connsiteX53" fmla="*/ 172860 w 242637"/>
                  <a:gd name="connsiteY53" fmla="*/ 338144 h 340725"/>
                  <a:gd name="connsiteX54" fmla="*/ 124333 w 242637"/>
                  <a:gd name="connsiteY54" fmla="*/ 344339 h 340725"/>
                  <a:gd name="connsiteX55" fmla="*/ 93358 w 242637"/>
                  <a:gd name="connsiteY55" fmla="*/ 340725 h 340725"/>
                  <a:gd name="connsiteX56" fmla="*/ 63931 w 242637"/>
                  <a:gd name="connsiteY56" fmla="*/ 329884 h 340725"/>
                  <a:gd name="connsiteX57" fmla="*/ 38119 w 242637"/>
                  <a:gd name="connsiteY57" fmla="*/ 312331 h 340725"/>
                  <a:gd name="connsiteX58" fmla="*/ 17469 w 242637"/>
                  <a:gd name="connsiteY58" fmla="*/ 288584 h 340725"/>
                  <a:gd name="connsiteX59" fmla="*/ 3530 w 242637"/>
                  <a:gd name="connsiteY59" fmla="*/ 259158 h 340725"/>
                  <a:gd name="connsiteX60" fmla="*/ 433 w 242637"/>
                  <a:gd name="connsiteY60" fmla="*/ 247800 h 340725"/>
                  <a:gd name="connsiteX61" fmla="*/ 19534 w 242637"/>
                  <a:gd name="connsiteY61" fmla="*/ 224569 h 340725"/>
                  <a:gd name="connsiteX62" fmla="*/ 32957 w 242637"/>
                  <a:gd name="connsiteY62" fmla="*/ 224569 h 340725"/>
                  <a:gd name="connsiteX63" fmla="*/ 32957 w 242637"/>
                  <a:gd name="connsiteY63" fmla="*/ 226118 h 340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</a:cxnLst>
                <a:rect l="l" t="t" r="r" b="b"/>
                <a:pathLst>
                  <a:path w="242637" h="340725">
                    <a:moveTo>
                      <a:pt x="32957" y="226118"/>
                    </a:moveTo>
                    <a:cubicBezTo>
                      <a:pt x="42249" y="226118"/>
                      <a:pt x="49993" y="232313"/>
                      <a:pt x="52058" y="241089"/>
                    </a:cubicBezTo>
                    <a:cubicBezTo>
                      <a:pt x="53090" y="246768"/>
                      <a:pt x="55155" y="251930"/>
                      <a:pt x="57220" y="257093"/>
                    </a:cubicBezTo>
                    <a:cubicBezTo>
                      <a:pt x="61350" y="266385"/>
                      <a:pt x="66513" y="274645"/>
                      <a:pt x="73224" y="281873"/>
                    </a:cubicBezTo>
                    <a:cubicBezTo>
                      <a:pt x="79935" y="288584"/>
                      <a:pt x="87679" y="294263"/>
                      <a:pt x="96455" y="297876"/>
                    </a:cubicBezTo>
                    <a:cubicBezTo>
                      <a:pt x="105231" y="301490"/>
                      <a:pt x="115556" y="303555"/>
                      <a:pt x="125881" y="303555"/>
                    </a:cubicBezTo>
                    <a:cubicBezTo>
                      <a:pt x="135690" y="303555"/>
                      <a:pt x="144466" y="302523"/>
                      <a:pt x="153243" y="300458"/>
                    </a:cubicBezTo>
                    <a:cubicBezTo>
                      <a:pt x="162019" y="298393"/>
                      <a:pt x="169763" y="294779"/>
                      <a:pt x="176474" y="290133"/>
                    </a:cubicBezTo>
                    <a:cubicBezTo>
                      <a:pt x="183185" y="285486"/>
                      <a:pt x="188348" y="279291"/>
                      <a:pt x="192478" y="272064"/>
                    </a:cubicBezTo>
                    <a:cubicBezTo>
                      <a:pt x="196608" y="264836"/>
                      <a:pt x="198156" y="255544"/>
                      <a:pt x="198156" y="245219"/>
                    </a:cubicBezTo>
                    <a:cubicBezTo>
                      <a:pt x="198156" y="236959"/>
                      <a:pt x="196091" y="229731"/>
                      <a:pt x="191445" y="224052"/>
                    </a:cubicBezTo>
                    <a:cubicBezTo>
                      <a:pt x="186799" y="217858"/>
                      <a:pt x="181120" y="212695"/>
                      <a:pt x="173893" y="208565"/>
                    </a:cubicBezTo>
                    <a:cubicBezTo>
                      <a:pt x="166665" y="203919"/>
                      <a:pt x="158405" y="200305"/>
                      <a:pt x="149113" y="197208"/>
                    </a:cubicBezTo>
                    <a:cubicBezTo>
                      <a:pt x="139820" y="194110"/>
                      <a:pt x="130528" y="191013"/>
                      <a:pt x="121235" y="187915"/>
                    </a:cubicBezTo>
                    <a:cubicBezTo>
                      <a:pt x="112459" y="185334"/>
                      <a:pt x="103683" y="182236"/>
                      <a:pt x="94390" y="179655"/>
                    </a:cubicBezTo>
                    <a:cubicBezTo>
                      <a:pt x="85614" y="176558"/>
                      <a:pt x="76838" y="172944"/>
                      <a:pt x="68062" y="169330"/>
                    </a:cubicBezTo>
                    <a:cubicBezTo>
                      <a:pt x="59802" y="165200"/>
                      <a:pt x="52058" y="161070"/>
                      <a:pt x="44830" y="155908"/>
                    </a:cubicBezTo>
                    <a:cubicBezTo>
                      <a:pt x="37603" y="150745"/>
                      <a:pt x="31408" y="145066"/>
                      <a:pt x="25729" y="138355"/>
                    </a:cubicBezTo>
                    <a:cubicBezTo>
                      <a:pt x="20567" y="131644"/>
                      <a:pt x="15920" y="123900"/>
                      <a:pt x="12823" y="115640"/>
                    </a:cubicBezTo>
                    <a:cubicBezTo>
                      <a:pt x="9725" y="106864"/>
                      <a:pt x="8177" y="97055"/>
                      <a:pt x="8177" y="86214"/>
                    </a:cubicBezTo>
                    <a:cubicBezTo>
                      <a:pt x="8177" y="72275"/>
                      <a:pt x="10758" y="59885"/>
                      <a:pt x="16437" y="49044"/>
                    </a:cubicBezTo>
                    <a:cubicBezTo>
                      <a:pt x="22115" y="38203"/>
                      <a:pt x="29859" y="29426"/>
                      <a:pt x="39668" y="22199"/>
                    </a:cubicBezTo>
                    <a:cubicBezTo>
                      <a:pt x="49477" y="14971"/>
                      <a:pt x="61350" y="9292"/>
                      <a:pt x="75289" y="5679"/>
                    </a:cubicBezTo>
                    <a:cubicBezTo>
                      <a:pt x="89228" y="2065"/>
                      <a:pt x="104715" y="0"/>
                      <a:pt x="121235" y="0"/>
                    </a:cubicBezTo>
                    <a:cubicBezTo>
                      <a:pt x="135690" y="0"/>
                      <a:pt x="149113" y="1549"/>
                      <a:pt x="160470" y="4646"/>
                    </a:cubicBezTo>
                    <a:cubicBezTo>
                      <a:pt x="171828" y="7744"/>
                      <a:pt x="181636" y="11874"/>
                      <a:pt x="190413" y="17036"/>
                    </a:cubicBezTo>
                    <a:cubicBezTo>
                      <a:pt x="198673" y="22199"/>
                      <a:pt x="205900" y="28394"/>
                      <a:pt x="212095" y="35105"/>
                    </a:cubicBezTo>
                    <a:cubicBezTo>
                      <a:pt x="217774" y="42333"/>
                      <a:pt x="222936" y="49560"/>
                      <a:pt x="226550" y="57304"/>
                    </a:cubicBezTo>
                    <a:cubicBezTo>
                      <a:pt x="230164" y="65048"/>
                      <a:pt x="233261" y="73308"/>
                      <a:pt x="234810" y="81051"/>
                    </a:cubicBezTo>
                    <a:lnTo>
                      <a:pt x="234810" y="81051"/>
                    </a:lnTo>
                    <a:cubicBezTo>
                      <a:pt x="237908" y="92925"/>
                      <a:pt x="228099" y="104799"/>
                      <a:pt x="215709" y="104799"/>
                    </a:cubicBezTo>
                    <a:lnTo>
                      <a:pt x="204868" y="104799"/>
                    </a:lnTo>
                    <a:cubicBezTo>
                      <a:pt x="196091" y="104799"/>
                      <a:pt x="187831" y="98604"/>
                      <a:pt x="185766" y="89828"/>
                    </a:cubicBezTo>
                    <a:cubicBezTo>
                      <a:pt x="184734" y="85181"/>
                      <a:pt x="183185" y="80535"/>
                      <a:pt x="181120" y="76405"/>
                    </a:cubicBezTo>
                    <a:cubicBezTo>
                      <a:pt x="177506" y="68145"/>
                      <a:pt x="172344" y="61434"/>
                      <a:pt x="166665" y="56271"/>
                    </a:cubicBezTo>
                    <a:cubicBezTo>
                      <a:pt x="160470" y="51109"/>
                      <a:pt x="153759" y="46979"/>
                      <a:pt x="146015" y="43881"/>
                    </a:cubicBezTo>
                    <a:cubicBezTo>
                      <a:pt x="138272" y="41300"/>
                      <a:pt x="130012" y="39751"/>
                      <a:pt x="121235" y="39751"/>
                    </a:cubicBezTo>
                    <a:cubicBezTo>
                      <a:pt x="113491" y="39751"/>
                      <a:pt x="105748" y="40784"/>
                      <a:pt x="98004" y="42333"/>
                    </a:cubicBezTo>
                    <a:cubicBezTo>
                      <a:pt x="90260" y="43881"/>
                      <a:pt x="83549" y="46463"/>
                      <a:pt x="77354" y="50076"/>
                    </a:cubicBezTo>
                    <a:cubicBezTo>
                      <a:pt x="71159" y="53690"/>
                      <a:pt x="66513" y="58336"/>
                      <a:pt x="62899" y="64015"/>
                    </a:cubicBezTo>
                    <a:cubicBezTo>
                      <a:pt x="59285" y="69694"/>
                      <a:pt x="57220" y="76921"/>
                      <a:pt x="57220" y="85181"/>
                    </a:cubicBezTo>
                    <a:cubicBezTo>
                      <a:pt x="57220" y="93441"/>
                      <a:pt x="59285" y="101185"/>
                      <a:pt x="63931" y="107380"/>
                    </a:cubicBezTo>
                    <a:cubicBezTo>
                      <a:pt x="68578" y="113575"/>
                      <a:pt x="74256" y="118738"/>
                      <a:pt x="81484" y="123384"/>
                    </a:cubicBezTo>
                    <a:cubicBezTo>
                      <a:pt x="88712" y="128030"/>
                      <a:pt x="96972" y="132160"/>
                      <a:pt x="106264" y="135258"/>
                    </a:cubicBezTo>
                    <a:cubicBezTo>
                      <a:pt x="115556" y="138871"/>
                      <a:pt x="125365" y="141969"/>
                      <a:pt x="134658" y="144550"/>
                    </a:cubicBezTo>
                    <a:cubicBezTo>
                      <a:pt x="143434" y="147131"/>
                      <a:pt x="152210" y="150229"/>
                      <a:pt x="161503" y="153326"/>
                    </a:cubicBezTo>
                    <a:cubicBezTo>
                      <a:pt x="170279" y="156424"/>
                      <a:pt x="179055" y="160038"/>
                      <a:pt x="187315" y="163651"/>
                    </a:cubicBezTo>
                    <a:cubicBezTo>
                      <a:pt x="195575" y="167781"/>
                      <a:pt x="203319" y="171911"/>
                      <a:pt x="210546" y="177074"/>
                    </a:cubicBezTo>
                    <a:cubicBezTo>
                      <a:pt x="217774" y="182236"/>
                      <a:pt x="223969" y="187915"/>
                      <a:pt x="229131" y="194110"/>
                    </a:cubicBezTo>
                    <a:cubicBezTo>
                      <a:pt x="234294" y="200821"/>
                      <a:pt x="238424" y="208049"/>
                      <a:pt x="241521" y="216309"/>
                    </a:cubicBezTo>
                    <a:cubicBezTo>
                      <a:pt x="244619" y="224569"/>
                      <a:pt x="246168" y="233861"/>
                      <a:pt x="246168" y="244702"/>
                    </a:cubicBezTo>
                    <a:cubicBezTo>
                      <a:pt x="246168" y="261223"/>
                      <a:pt x="243070" y="275678"/>
                      <a:pt x="236875" y="288068"/>
                    </a:cubicBezTo>
                    <a:cubicBezTo>
                      <a:pt x="230680" y="300458"/>
                      <a:pt x="222420" y="310783"/>
                      <a:pt x="211579" y="319043"/>
                    </a:cubicBezTo>
                    <a:cubicBezTo>
                      <a:pt x="200738" y="327303"/>
                      <a:pt x="187831" y="333498"/>
                      <a:pt x="172860" y="338144"/>
                    </a:cubicBezTo>
                    <a:cubicBezTo>
                      <a:pt x="157889" y="342274"/>
                      <a:pt x="141885" y="344339"/>
                      <a:pt x="124333" y="344339"/>
                    </a:cubicBezTo>
                    <a:cubicBezTo>
                      <a:pt x="114008" y="344339"/>
                      <a:pt x="103683" y="343306"/>
                      <a:pt x="93358" y="340725"/>
                    </a:cubicBezTo>
                    <a:cubicBezTo>
                      <a:pt x="83033" y="338144"/>
                      <a:pt x="73224" y="334530"/>
                      <a:pt x="63931" y="329884"/>
                    </a:cubicBezTo>
                    <a:cubicBezTo>
                      <a:pt x="54639" y="325238"/>
                      <a:pt x="45863" y="319043"/>
                      <a:pt x="38119" y="312331"/>
                    </a:cubicBezTo>
                    <a:cubicBezTo>
                      <a:pt x="30375" y="305620"/>
                      <a:pt x="23148" y="297360"/>
                      <a:pt x="17469" y="288584"/>
                    </a:cubicBezTo>
                    <a:cubicBezTo>
                      <a:pt x="11790" y="279808"/>
                      <a:pt x="7144" y="269999"/>
                      <a:pt x="3530" y="259158"/>
                    </a:cubicBezTo>
                    <a:cubicBezTo>
                      <a:pt x="2498" y="255544"/>
                      <a:pt x="1465" y="251930"/>
                      <a:pt x="433" y="247800"/>
                    </a:cubicBezTo>
                    <a:cubicBezTo>
                      <a:pt x="-2148" y="235926"/>
                      <a:pt x="7144" y="224569"/>
                      <a:pt x="19534" y="224569"/>
                    </a:cubicBezTo>
                    <a:lnTo>
                      <a:pt x="32957" y="224569"/>
                    </a:lnTo>
                    <a:lnTo>
                      <a:pt x="32957" y="226118"/>
                    </a:ln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2521043C-612F-4356-B219-6BD8107A3795}"/>
                  </a:ext>
                </a:extLst>
              </p:cNvPr>
              <p:cNvSpPr/>
              <p:nvPr/>
            </p:nvSpPr>
            <p:spPr>
              <a:xfrm>
                <a:off x="3705346" y="5956960"/>
                <a:ext cx="283937" cy="345888"/>
              </a:xfrm>
              <a:custGeom>
                <a:avLst/>
                <a:gdLst>
                  <a:gd name="connsiteX0" fmla="*/ 160239 w 283937"/>
                  <a:gd name="connsiteY0" fmla="*/ 123900 h 345887"/>
                  <a:gd name="connsiteX1" fmla="*/ 232514 w 283937"/>
                  <a:gd name="connsiteY1" fmla="*/ 9809 h 345887"/>
                  <a:gd name="connsiteX2" fmla="*/ 249034 w 283937"/>
                  <a:gd name="connsiteY2" fmla="*/ 516 h 345887"/>
                  <a:gd name="connsiteX3" fmla="*/ 265554 w 283937"/>
                  <a:gd name="connsiteY3" fmla="*/ 516 h 345887"/>
                  <a:gd name="connsiteX4" fmla="*/ 282591 w 283937"/>
                  <a:gd name="connsiteY4" fmla="*/ 30459 h 345887"/>
                  <a:gd name="connsiteX5" fmla="*/ 172629 w 283937"/>
                  <a:gd name="connsiteY5" fmla="*/ 213728 h 345887"/>
                  <a:gd name="connsiteX6" fmla="*/ 170048 w 283937"/>
                  <a:gd name="connsiteY6" fmla="*/ 224053 h 345887"/>
                  <a:gd name="connsiteX7" fmla="*/ 170048 w 283937"/>
                  <a:gd name="connsiteY7" fmla="*/ 326786 h 345887"/>
                  <a:gd name="connsiteX8" fmla="*/ 150431 w 283937"/>
                  <a:gd name="connsiteY8" fmla="*/ 346404 h 345887"/>
                  <a:gd name="connsiteX9" fmla="*/ 134943 w 283937"/>
                  <a:gd name="connsiteY9" fmla="*/ 346404 h 345887"/>
                  <a:gd name="connsiteX10" fmla="*/ 115326 w 283937"/>
                  <a:gd name="connsiteY10" fmla="*/ 326786 h 345887"/>
                  <a:gd name="connsiteX11" fmla="*/ 115326 w 283937"/>
                  <a:gd name="connsiteY11" fmla="*/ 223536 h 345887"/>
                  <a:gd name="connsiteX12" fmla="*/ 112744 w 283937"/>
                  <a:gd name="connsiteY12" fmla="*/ 213211 h 345887"/>
                  <a:gd name="connsiteX13" fmla="*/ 2783 w 283937"/>
                  <a:gd name="connsiteY13" fmla="*/ 29942 h 345887"/>
                  <a:gd name="connsiteX14" fmla="*/ 19820 w 283937"/>
                  <a:gd name="connsiteY14" fmla="*/ 0 h 345887"/>
                  <a:gd name="connsiteX15" fmla="*/ 36340 w 283937"/>
                  <a:gd name="connsiteY15" fmla="*/ 0 h 345887"/>
                  <a:gd name="connsiteX16" fmla="*/ 52860 w 283937"/>
                  <a:gd name="connsiteY16" fmla="*/ 8776 h 345887"/>
                  <a:gd name="connsiteX17" fmla="*/ 127716 w 283937"/>
                  <a:gd name="connsiteY17" fmla="*/ 123384 h 345887"/>
                  <a:gd name="connsiteX18" fmla="*/ 160239 w 283937"/>
                  <a:gd name="connsiteY18" fmla="*/ 123900 h 345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83937" h="345887">
                    <a:moveTo>
                      <a:pt x="160239" y="123900"/>
                    </a:moveTo>
                    <a:lnTo>
                      <a:pt x="232514" y="9809"/>
                    </a:lnTo>
                    <a:cubicBezTo>
                      <a:pt x="236128" y="4130"/>
                      <a:pt x="242323" y="516"/>
                      <a:pt x="249034" y="516"/>
                    </a:cubicBezTo>
                    <a:lnTo>
                      <a:pt x="265554" y="516"/>
                    </a:lnTo>
                    <a:cubicBezTo>
                      <a:pt x="281042" y="516"/>
                      <a:pt x="290334" y="17036"/>
                      <a:pt x="282591" y="30459"/>
                    </a:cubicBezTo>
                    <a:lnTo>
                      <a:pt x="172629" y="213728"/>
                    </a:lnTo>
                    <a:cubicBezTo>
                      <a:pt x="170564" y="216825"/>
                      <a:pt x="170048" y="220439"/>
                      <a:pt x="170048" y="224053"/>
                    </a:cubicBezTo>
                    <a:lnTo>
                      <a:pt x="170048" y="326786"/>
                    </a:lnTo>
                    <a:cubicBezTo>
                      <a:pt x="170048" y="337628"/>
                      <a:pt x="161272" y="346404"/>
                      <a:pt x="150431" y="346404"/>
                    </a:cubicBezTo>
                    <a:lnTo>
                      <a:pt x="134943" y="346404"/>
                    </a:lnTo>
                    <a:cubicBezTo>
                      <a:pt x="124102" y="346404"/>
                      <a:pt x="115326" y="337628"/>
                      <a:pt x="115326" y="326786"/>
                    </a:cubicBezTo>
                    <a:lnTo>
                      <a:pt x="115326" y="223536"/>
                    </a:lnTo>
                    <a:cubicBezTo>
                      <a:pt x="115326" y="219922"/>
                      <a:pt x="114293" y="216309"/>
                      <a:pt x="112744" y="213211"/>
                    </a:cubicBezTo>
                    <a:lnTo>
                      <a:pt x="2783" y="29942"/>
                    </a:lnTo>
                    <a:cubicBezTo>
                      <a:pt x="-4960" y="17036"/>
                      <a:pt x="4332" y="0"/>
                      <a:pt x="19820" y="0"/>
                    </a:cubicBezTo>
                    <a:lnTo>
                      <a:pt x="36340" y="0"/>
                    </a:lnTo>
                    <a:cubicBezTo>
                      <a:pt x="43051" y="0"/>
                      <a:pt x="49246" y="3614"/>
                      <a:pt x="52860" y="8776"/>
                    </a:cubicBezTo>
                    <a:lnTo>
                      <a:pt x="127716" y="123384"/>
                    </a:lnTo>
                    <a:cubicBezTo>
                      <a:pt x="134943" y="135774"/>
                      <a:pt x="152496" y="135774"/>
                      <a:pt x="160239" y="123900"/>
                    </a:cubicBez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BAACEF74-81C5-4F23-83BE-A2A5E7B98941}"/>
                  </a:ext>
                </a:extLst>
              </p:cNvPr>
              <p:cNvSpPr/>
              <p:nvPr/>
            </p:nvSpPr>
            <p:spPr>
              <a:xfrm>
                <a:off x="1822270" y="5787625"/>
                <a:ext cx="268450" cy="691775"/>
              </a:xfrm>
              <a:custGeom>
                <a:avLst/>
                <a:gdLst>
                  <a:gd name="connsiteX0" fmla="*/ 0 w 268449"/>
                  <a:gd name="connsiteY0" fmla="*/ 102739 h 691775"/>
                  <a:gd name="connsiteX1" fmla="*/ 0 w 268449"/>
                  <a:gd name="connsiteY1" fmla="*/ 693329 h 691775"/>
                  <a:gd name="connsiteX2" fmla="*/ 2065 w 268449"/>
                  <a:gd name="connsiteY2" fmla="*/ 695394 h 691775"/>
                  <a:gd name="connsiteX3" fmla="*/ 224052 w 268449"/>
                  <a:gd name="connsiteY3" fmla="*/ 38724 h 691775"/>
                  <a:gd name="connsiteX4" fmla="*/ 270515 w 268449"/>
                  <a:gd name="connsiteY4" fmla="*/ 5 h 691775"/>
                  <a:gd name="connsiteX5" fmla="*/ 267417 w 268449"/>
                  <a:gd name="connsiteY5" fmla="*/ 5 h 691775"/>
                  <a:gd name="connsiteX6" fmla="*/ 0 w 268449"/>
                  <a:gd name="connsiteY6" fmla="*/ 102739 h 691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68449" h="691775">
                    <a:moveTo>
                      <a:pt x="0" y="102739"/>
                    </a:moveTo>
                    <a:lnTo>
                      <a:pt x="0" y="693329"/>
                    </a:lnTo>
                    <a:cubicBezTo>
                      <a:pt x="516" y="693845"/>
                      <a:pt x="1549" y="694361"/>
                      <a:pt x="2065" y="695394"/>
                    </a:cubicBezTo>
                    <a:lnTo>
                      <a:pt x="224052" y="38724"/>
                    </a:lnTo>
                    <a:cubicBezTo>
                      <a:pt x="234893" y="13428"/>
                      <a:pt x="250381" y="521"/>
                      <a:pt x="270515" y="5"/>
                    </a:cubicBezTo>
                    <a:cubicBezTo>
                      <a:pt x="269482" y="5"/>
                      <a:pt x="268450" y="5"/>
                      <a:pt x="267417" y="5"/>
                    </a:cubicBezTo>
                    <a:cubicBezTo>
                      <a:pt x="164167" y="-511"/>
                      <a:pt x="70726" y="38724"/>
                      <a:pt x="0" y="102739"/>
                    </a:cubicBez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6394291A-6604-4474-84BA-893AA9232560}"/>
                  </a:ext>
                </a:extLst>
              </p:cNvPr>
              <p:cNvSpPr/>
              <p:nvPr/>
            </p:nvSpPr>
            <p:spPr>
              <a:xfrm>
                <a:off x="1873895" y="5884169"/>
                <a:ext cx="433649" cy="696938"/>
              </a:xfrm>
              <a:custGeom>
                <a:avLst/>
                <a:gdLst>
                  <a:gd name="connsiteX0" fmla="*/ 218373 w 433649"/>
                  <a:gd name="connsiteY0" fmla="*/ 0 h 696937"/>
                  <a:gd name="connsiteX1" fmla="*/ 8260 w 433649"/>
                  <a:gd name="connsiteY1" fmla="*/ 611240 h 696937"/>
                  <a:gd name="connsiteX2" fmla="*/ 0 w 433649"/>
                  <a:gd name="connsiteY2" fmla="*/ 636020 h 696937"/>
                  <a:gd name="connsiteX3" fmla="*/ 215792 w 433649"/>
                  <a:gd name="connsiteY3" fmla="*/ 699519 h 696937"/>
                  <a:gd name="connsiteX4" fmla="*/ 435715 w 433649"/>
                  <a:gd name="connsiteY4" fmla="*/ 633439 h 696937"/>
                  <a:gd name="connsiteX5" fmla="*/ 427454 w 433649"/>
                  <a:gd name="connsiteY5" fmla="*/ 609175 h 696937"/>
                  <a:gd name="connsiteX6" fmla="*/ 218373 w 433649"/>
                  <a:gd name="connsiteY6" fmla="*/ 0 h 6969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33649" h="696937">
                    <a:moveTo>
                      <a:pt x="218373" y="0"/>
                    </a:moveTo>
                    <a:lnTo>
                      <a:pt x="8260" y="611240"/>
                    </a:lnTo>
                    <a:lnTo>
                      <a:pt x="0" y="636020"/>
                    </a:lnTo>
                    <a:cubicBezTo>
                      <a:pt x="61950" y="676288"/>
                      <a:pt x="136290" y="699519"/>
                      <a:pt x="215792" y="699519"/>
                    </a:cubicBezTo>
                    <a:cubicBezTo>
                      <a:pt x="296843" y="699519"/>
                      <a:pt x="372732" y="675255"/>
                      <a:pt x="435715" y="633439"/>
                    </a:cubicBezTo>
                    <a:lnTo>
                      <a:pt x="427454" y="609175"/>
                    </a:lnTo>
                    <a:lnTo>
                      <a:pt x="218373" y="0"/>
                    </a:ln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6F7696E9-A989-493F-ABBC-7B5A9A9A830A}"/>
                  </a:ext>
                </a:extLst>
              </p:cNvPr>
              <p:cNvSpPr/>
              <p:nvPr/>
            </p:nvSpPr>
            <p:spPr>
              <a:xfrm>
                <a:off x="1691143" y="5967802"/>
                <a:ext cx="61950" cy="433650"/>
              </a:xfrm>
              <a:custGeom>
                <a:avLst/>
                <a:gdLst>
                  <a:gd name="connsiteX0" fmla="*/ 64531 w 61949"/>
                  <a:gd name="connsiteY0" fmla="*/ 435199 h 433650"/>
                  <a:gd name="connsiteX1" fmla="*/ 64531 w 61949"/>
                  <a:gd name="connsiteY1" fmla="*/ 0 h 433650"/>
                  <a:gd name="connsiteX2" fmla="*/ 0 w 61949"/>
                  <a:gd name="connsiteY2" fmla="*/ 217341 h 433650"/>
                  <a:gd name="connsiteX3" fmla="*/ 64531 w 61949"/>
                  <a:gd name="connsiteY3" fmla="*/ 435199 h 43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1949" h="433650">
                    <a:moveTo>
                      <a:pt x="64531" y="435199"/>
                    </a:moveTo>
                    <a:lnTo>
                      <a:pt x="64531" y="0"/>
                    </a:lnTo>
                    <a:cubicBezTo>
                      <a:pt x="23747" y="62466"/>
                      <a:pt x="0" y="137322"/>
                      <a:pt x="0" y="217341"/>
                    </a:cubicBezTo>
                    <a:cubicBezTo>
                      <a:pt x="0" y="297876"/>
                      <a:pt x="23747" y="372216"/>
                      <a:pt x="64531" y="435199"/>
                    </a:cubicBez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8D242EAB-021B-438E-A1B5-6187505F4B93}"/>
                  </a:ext>
                </a:extLst>
              </p:cNvPr>
              <p:cNvSpPr/>
              <p:nvPr/>
            </p:nvSpPr>
            <p:spPr>
              <a:xfrm>
                <a:off x="2095366" y="5787114"/>
                <a:ext cx="268450" cy="686613"/>
              </a:xfrm>
              <a:custGeom>
                <a:avLst/>
                <a:gdLst>
                  <a:gd name="connsiteX0" fmla="*/ 44397 w 268449"/>
                  <a:gd name="connsiteY0" fmla="*/ 38719 h 686612"/>
                  <a:gd name="connsiteX1" fmla="*/ 264836 w 268449"/>
                  <a:gd name="connsiteY1" fmla="*/ 690226 h 686612"/>
                  <a:gd name="connsiteX2" fmla="*/ 268966 w 268449"/>
                  <a:gd name="connsiteY2" fmla="*/ 686613 h 686612"/>
                  <a:gd name="connsiteX3" fmla="*/ 268966 w 268449"/>
                  <a:gd name="connsiteY3" fmla="*/ 109961 h 686612"/>
                  <a:gd name="connsiteX4" fmla="*/ 0 w 268449"/>
                  <a:gd name="connsiteY4" fmla="*/ 0 h 686612"/>
                  <a:gd name="connsiteX5" fmla="*/ 44397 w 268449"/>
                  <a:gd name="connsiteY5" fmla="*/ 38719 h 6866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68449" h="686612">
                    <a:moveTo>
                      <a:pt x="44397" y="38719"/>
                    </a:moveTo>
                    <a:lnTo>
                      <a:pt x="264836" y="690226"/>
                    </a:lnTo>
                    <a:cubicBezTo>
                      <a:pt x="266385" y="689194"/>
                      <a:pt x="267417" y="687645"/>
                      <a:pt x="268966" y="686613"/>
                    </a:cubicBezTo>
                    <a:lnTo>
                      <a:pt x="268966" y="109961"/>
                    </a:lnTo>
                    <a:cubicBezTo>
                      <a:pt x="198240" y="43365"/>
                      <a:pt x="104282" y="1549"/>
                      <a:pt x="0" y="0"/>
                    </a:cubicBezTo>
                    <a:cubicBezTo>
                      <a:pt x="18585" y="1033"/>
                      <a:pt x="33556" y="13939"/>
                      <a:pt x="44397" y="38719"/>
                    </a:cubicBez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EF24EB7B-0753-438D-81B3-13742FD8EFE0}"/>
                  </a:ext>
                </a:extLst>
              </p:cNvPr>
              <p:cNvSpPr/>
              <p:nvPr/>
            </p:nvSpPr>
            <p:spPr>
              <a:xfrm>
                <a:off x="2092785" y="5787114"/>
                <a:ext cx="5162" cy="5163"/>
              </a:xfrm>
              <a:custGeom>
                <a:avLst/>
                <a:gdLst>
                  <a:gd name="connsiteX0" fmla="*/ 0 w 0"/>
                  <a:gd name="connsiteY0" fmla="*/ 0 h 0"/>
                  <a:gd name="connsiteX1" fmla="*/ 2581 w 0"/>
                  <a:gd name="connsiteY1" fmla="*/ 0 h 0"/>
                  <a:gd name="connsiteX2" fmla="*/ 1032 w 0"/>
                  <a:gd name="connsiteY2" fmla="*/ 0 h 0"/>
                  <a:gd name="connsiteX3" fmla="*/ 0 w 0"/>
                  <a:gd name="connsiteY3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>
                    <a:moveTo>
                      <a:pt x="0" y="0"/>
                    </a:moveTo>
                    <a:cubicBezTo>
                      <a:pt x="1032" y="0"/>
                      <a:pt x="2065" y="0"/>
                      <a:pt x="2581" y="0"/>
                    </a:cubicBezTo>
                    <a:cubicBezTo>
                      <a:pt x="2065" y="0"/>
                      <a:pt x="1549" y="0"/>
                      <a:pt x="1032" y="0"/>
                    </a:cubicBezTo>
                    <a:cubicBezTo>
                      <a:pt x="516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BDC182D0-1F09-4C8B-A83E-CE4A75E76B2D}"/>
                  </a:ext>
                </a:extLst>
              </p:cNvPr>
              <p:cNvSpPr/>
              <p:nvPr/>
            </p:nvSpPr>
            <p:spPr>
              <a:xfrm>
                <a:off x="2428863" y="5955411"/>
                <a:ext cx="320075" cy="433650"/>
              </a:xfrm>
              <a:custGeom>
                <a:avLst/>
                <a:gdLst>
                  <a:gd name="connsiteX0" fmla="*/ 311815 w 320074"/>
                  <a:gd name="connsiteY0" fmla="*/ 0 h 433650"/>
                  <a:gd name="connsiteX1" fmla="*/ 262255 w 320074"/>
                  <a:gd name="connsiteY1" fmla="*/ 0 h 433650"/>
                  <a:gd name="connsiteX2" fmla="*/ 160037 w 320074"/>
                  <a:gd name="connsiteY2" fmla="*/ 268450 h 433650"/>
                  <a:gd name="connsiteX3" fmla="*/ 60401 w 320074"/>
                  <a:gd name="connsiteY3" fmla="*/ 0 h 433650"/>
                  <a:gd name="connsiteX4" fmla="*/ 0 w 320074"/>
                  <a:gd name="connsiteY4" fmla="*/ 0 h 433650"/>
                  <a:gd name="connsiteX5" fmla="*/ 0 w 320074"/>
                  <a:gd name="connsiteY5" fmla="*/ 12390 h 433650"/>
                  <a:gd name="connsiteX6" fmla="*/ 0 w 320074"/>
                  <a:gd name="connsiteY6" fmla="*/ 22199 h 433650"/>
                  <a:gd name="connsiteX7" fmla="*/ 0 w 320074"/>
                  <a:gd name="connsiteY7" fmla="*/ 293746 h 433650"/>
                  <a:gd name="connsiteX8" fmla="*/ 0 w 320074"/>
                  <a:gd name="connsiteY8" fmla="*/ 332981 h 433650"/>
                  <a:gd name="connsiteX9" fmla="*/ 0 w 320074"/>
                  <a:gd name="connsiteY9" fmla="*/ 437264 h 433650"/>
                  <a:gd name="connsiteX10" fmla="*/ 63499 w 320074"/>
                  <a:gd name="connsiteY10" fmla="*/ 229731 h 433650"/>
                  <a:gd name="connsiteX11" fmla="*/ 63499 w 320074"/>
                  <a:gd name="connsiteY11" fmla="*/ 201854 h 433650"/>
                  <a:gd name="connsiteX12" fmla="*/ 62982 w 320074"/>
                  <a:gd name="connsiteY12" fmla="*/ 172428 h 433650"/>
                  <a:gd name="connsiteX13" fmla="*/ 60917 w 320074"/>
                  <a:gd name="connsiteY13" fmla="*/ 134225 h 433650"/>
                  <a:gd name="connsiteX14" fmla="*/ 132160 w 320074"/>
                  <a:gd name="connsiteY14" fmla="*/ 324721 h 433650"/>
                  <a:gd name="connsiteX15" fmla="*/ 162619 w 320074"/>
                  <a:gd name="connsiteY15" fmla="*/ 345888 h 433650"/>
                  <a:gd name="connsiteX16" fmla="*/ 193077 w 320074"/>
                  <a:gd name="connsiteY16" fmla="*/ 324721 h 433650"/>
                  <a:gd name="connsiteX17" fmla="*/ 271031 w 320074"/>
                  <a:gd name="connsiteY17" fmla="*/ 111510 h 433650"/>
                  <a:gd name="connsiteX18" fmla="*/ 271031 w 320074"/>
                  <a:gd name="connsiteY18" fmla="*/ 345888 h 433650"/>
                  <a:gd name="connsiteX19" fmla="*/ 323172 w 320074"/>
                  <a:gd name="connsiteY19" fmla="*/ 345888 h 433650"/>
                  <a:gd name="connsiteX20" fmla="*/ 323172 w 320074"/>
                  <a:gd name="connsiteY20" fmla="*/ 11358 h 433650"/>
                  <a:gd name="connsiteX21" fmla="*/ 311815 w 320074"/>
                  <a:gd name="connsiteY21" fmla="*/ 0 h 43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20074" h="433650">
                    <a:moveTo>
                      <a:pt x="311815" y="0"/>
                    </a:moveTo>
                    <a:lnTo>
                      <a:pt x="262255" y="0"/>
                    </a:lnTo>
                    <a:lnTo>
                      <a:pt x="160037" y="268450"/>
                    </a:lnTo>
                    <a:lnTo>
                      <a:pt x="60401" y="0"/>
                    </a:lnTo>
                    <a:lnTo>
                      <a:pt x="0" y="0"/>
                    </a:lnTo>
                    <a:lnTo>
                      <a:pt x="0" y="12390"/>
                    </a:lnTo>
                    <a:lnTo>
                      <a:pt x="0" y="22199"/>
                    </a:lnTo>
                    <a:lnTo>
                      <a:pt x="0" y="293746"/>
                    </a:lnTo>
                    <a:lnTo>
                      <a:pt x="0" y="332981"/>
                    </a:lnTo>
                    <a:lnTo>
                      <a:pt x="0" y="437264"/>
                    </a:lnTo>
                    <a:cubicBezTo>
                      <a:pt x="37170" y="376863"/>
                      <a:pt x="63499" y="305620"/>
                      <a:pt x="63499" y="229731"/>
                    </a:cubicBezTo>
                    <a:cubicBezTo>
                      <a:pt x="63499" y="220439"/>
                      <a:pt x="64015" y="211146"/>
                      <a:pt x="63499" y="201854"/>
                    </a:cubicBezTo>
                    <a:cubicBezTo>
                      <a:pt x="64015" y="192045"/>
                      <a:pt x="62982" y="182236"/>
                      <a:pt x="62982" y="172428"/>
                    </a:cubicBezTo>
                    <a:cubicBezTo>
                      <a:pt x="62982" y="159521"/>
                      <a:pt x="62466" y="146615"/>
                      <a:pt x="60917" y="134225"/>
                    </a:cubicBezTo>
                    <a:lnTo>
                      <a:pt x="132160" y="324721"/>
                    </a:lnTo>
                    <a:cubicBezTo>
                      <a:pt x="136806" y="337628"/>
                      <a:pt x="149196" y="345888"/>
                      <a:pt x="162619" y="345888"/>
                    </a:cubicBezTo>
                    <a:cubicBezTo>
                      <a:pt x="176041" y="345888"/>
                      <a:pt x="188431" y="337628"/>
                      <a:pt x="193077" y="324721"/>
                    </a:cubicBezTo>
                    <a:lnTo>
                      <a:pt x="271031" y="111510"/>
                    </a:lnTo>
                    <a:lnTo>
                      <a:pt x="271031" y="345888"/>
                    </a:lnTo>
                    <a:lnTo>
                      <a:pt x="323172" y="345888"/>
                    </a:lnTo>
                    <a:lnTo>
                      <a:pt x="323172" y="11358"/>
                    </a:lnTo>
                    <a:cubicBezTo>
                      <a:pt x="323172" y="5163"/>
                      <a:pt x="318010" y="0"/>
                      <a:pt x="311815" y="0"/>
                    </a:cubicBez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7F835FF6-457A-407B-B721-76CBD820DA9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451181" y="6177339"/>
              <a:ext cx="2339594" cy="670557"/>
            </a:xfrm>
            <a:prstGeom prst="rect">
              <a:avLst/>
            </a:prstGeom>
          </p:spPr>
        </p:pic>
      </p:grpSp>
      <p:sp>
        <p:nvSpPr>
          <p:cNvPr id="52" name="Footer Placeholder 21">
            <a:extLst>
              <a:ext uri="{FF2B5EF4-FFF2-40B4-BE49-F238E27FC236}">
                <a16:creationId xmlns:a16="http://schemas.microsoft.com/office/drawing/2014/main" id="{A32AED26-8023-4EBE-BD44-7C89F743AC0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783953" y="37932"/>
            <a:ext cx="2719570" cy="271923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de-CH" dirty="0"/>
              <a:t>#PSSATPARIS2019</a:t>
            </a:r>
          </a:p>
        </p:txBody>
      </p:sp>
    </p:spTree>
    <p:extLst>
      <p:ext uri="{BB962C8B-B14F-4D97-AF65-F5344CB8AC3E}">
        <p14:creationId xmlns:p14="http://schemas.microsoft.com/office/powerpoint/2010/main" val="35187030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92F7C87C-CFCF-49B5-A75F-5C6A0FFC2B6A}"/>
              </a:ext>
            </a:extLst>
          </p:cNvPr>
          <p:cNvGrpSpPr/>
          <p:nvPr userDrawn="1"/>
        </p:nvGrpSpPr>
        <p:grpSpPr>
          <a:xfrm>
            <a:off x="1367917" y="6183105"/>
            <a:ext cx="9456166" cy="645414"/>
            <a:chOff x="939586" y="6177339"/>
            <a:chExt cx="9851189" cy="670557"/>
          </a:xfrm>
        </p:grpSpPr>
        <p:pic>
          <p:nvPicPr>
            <p:cNvPr id="22" name="Picture 21" descr="A close up of a sign&#10;&#10;Description automatically generated">
              <a:extLst>
                <a:ext uri="{FF2B5EF4-FFF2-40B4-BE49-F238E27FC236}">
                  <a16:creationId xmlns:a16="http://schemas.microsoft.com/office/drawing/2014/main" id="{38331608-E0CE-4751-9946-4B725D73E43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9586" y="6228604"/>
              <a:ext cx="4118142" cy="571672"/>
            </a:xfrm>
            <a:prstGeom prst="rect">
              <a:avLst/>
            </a:prstGeom>
          </p:spPr>
        </p:pic>
        <p:grpSp>
          <p:nvGrpSpPr>
            <p:cNvPr id="23" name="Graphic 8">
              <a:extLst>
                <a:ext uri="{FF2B5EF4-FFF2-40B4-BE49-F238E27FC236}">
                  <a16:creationId xmlns:a16="http://schemas.microsoft.com/office/drawing/2014/main" id="{0080BAA3-6667-4BD2-98A2-DBAE1CD99A31}"/>
                </a:ext>
              </a:extLst>
            </p:cNvPr>
            <p:cNvGrpSpPr/>
            <p:nvPr userDrawn="1"/>
          </p:nvGrpSpPr>
          <p:grpSpPr>
            <a:xfrm>
              <a:off x="5473152" y="6263469"/>
              <a:ext cx="2294931" cy="577966"/>
              <a:chOff x="1691143" y="5787114"/>
              <a:chExt cx="2575651" cy="793993"/>
            </a:xfrm>
          </p:grpSpPr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093224FA-8A66-4DF4-AC3C-D730EF629269}"/>
                  </a:ext>
                </a:extLst>
              </p:cNvPr>
              <p:cNvSpPr/>
              <p:nvPr/>
            </p:nvSpPr>
            <p:spPr>
              <a:xfrm>
                <a:off x="2811920" y="5956960"/>
                <a:ext cx="247800" cy="345888"/>
              </a:xfrm>
              <a:custGeom>
                <a:avLst/>
                <a:gdLst>
                  <a:gd name="connsiteX0" fmla="*/ 0 w 247799"/>
                  <a:gd name="connsiteY0" fmla="*/ 0 h 345887"/>
                  <a:gd name="connsiteX1" fmla="*/ 217857 w 247799"/>
                  <a:gd name="connsiteY1" fmla="*/ 0 h 345887"/>
                  <a:gd name="connsiteX2" fmla="*/ 240056 w 247799"/>
                  <a:gd name="connsiteY2" fmla="*/ 22199 h 345887"/>
                  <a:gd name="connsiteX3" fmla="*/ 240056 w 247799"/>
                  <a:gd name="connsiteY3" fmla="*/ 22199 h 345887"/>
                  <a:gd name="connsiteX4" fmla="*/ 217857 w 247799"/>
                  <a:gd name="connsiteY4" fmla="*/ 44397 h 345887"/>
                  <a:gd name="connsiteX5" fmla="*/ 74340 w 247799"/>
                  <a:gd name="connsiteY5" fmla="*/ 44397 h 345887"/>
                  <a:gd name="connsiteX6" fmla="*/ 52141 w 247799"/>
                  <a:gd name="connsiteY6" fmla="*/ 66596 h 345887"/>
                  <a:gd name="connsiteX7" fmla="*/ 52141 w 247799"/>
                  <a:gd name="connsiteY7" fmla="*/ 123384 h 345887"/>
                  <a:gd name="connsiteX8" fmla="*/ 74340 w 247799"/>
                  <a:gd name="connsiteY8" fmla="*/ 145582 h 345887"/>
                  <a:gd name="connsiteX9" fmla="*/ 206500 w 247799"/>
                  <a:gd name="connsiteY9" fmla="*/ 145582 h 345887"/>
                  <a:gd name="connsiteX10" fmla="*/ 228698 w 247799"/>
                  <a:gd name="connsiteY10" fmla="*/ 167781 h 345887"/>
                  <a:gd name="connsiteX11" fmla="*/ 228698 w 247799"/>
                  <a:gd name="connsiteY11" fmla="*/ 167781 h 345887"/>
                  <a:gd name="connsiteX12" fmla="*/ 206500 w 247799"/>
                  <a:gd name="connsiteY12" fmla="*/ 189980 h 345887"/>
                  <a:gd name="connsiteX13" fmla="*/ 74340 w 247799"/>
                  <a:gd name="connsiteY13" fmla="*/ 189980 h 345887"/>
                  <a:gd name="connsiteX14" fmla="*/ 52141 w 247799"/>
                  <a:gd name="connsiteY14" fmla="*/ 212179 h 345887"/>
                  <a:gd name="connsiteX15" fmla="*/ 52141 w 247799"/>
                  <a:gd name="connsiteY15" fmla="*/ 280840 h 345887"/>
                  <a:gd name="connsiteX16" fmla="*/ 74340 w 247799"/>
                  <a:gd name="connsiteY16" fmla="*/ 303039 h 345887"/>
                  <a:gd name="connsiteX17" fmla="*/ 226117 w 247799"/>
                  <a:gd name="connsiteY17" fmla="*/ 303039 h 345887"/>
                  <a:gd name="connsiteX18" fmla="*/ 248316 w 247799"/>
                  <a:gd name="connsiteY18" fmla="*/ 325238 h 345887"/>
                  <a:gd name="connsiteX19" fmla="*/ 248316 w 247799"/>
                  <a:gd name="connsiteY19" fmla="*/ 325238 h 345887"/>
                  <a:gd name="connsiteX20" fmla="*/ 226117 w 247799"/>
                  <a:gd name="connsiteY20" fmla="*/ 347436 h 345887"/>
                  <a:gd name="connsiteX21" fmla="*/ 516 w 247799"/>
                  <a:gd name="connsiteY21" fmla="*/ 347436 h 345887"/>
                  <a:gd name="connsiteX22" fmla="*/ 0 w 247799"/>
                  <a:gd name="connsiteY22" fmla="*/ 0 h 345887"/>
                  <a:gd name="connsiteX23" fmla="*/ 0 w 247799"/>
                  <a:gd name="connsiteY23" fmla="*/ 0 h 345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47799" h="345887">
                    <a:moveTo>
                      <a:pt x="0" y="0"/>
                    </a:moveTo>
                    <a:lnTo>
                      <a:pt x="217857" y="0"/>
                    </a:lnTo>
                    <a:cubicBezTo>
                      <a:pt x="230247" y="0"/>
                      <a:pt x="240056" y="9809"/>
                      <a:pt x="240056" y="22199"/>
                    </a:cubicBezTo>
                    <a:lnTo>
                      <a:pt x="240056" y="22199"/>
                    </a:lnTo>
                    <a:cubicBezTo>
                      <a:pt x="240056" y="34589"/>
                      <a:pt x="230247" y="44397"/>
                      <a:pt x="217857" y="44397"/>
                    </a:cubicBezTo>
                    <a:lnTo>
                      <a:pt x="74340" y="44397"/>
                    </a:lnTo>
                    <a:cubicBezTo>
                      <a:pt x="61950" y="44397"/>
                      <a:pt x="52141" y="54206"/>
                      <a:pt x="52141" y="66596"/>
                    </a:cubicBezTo>
                    <a:lnTo>
                      <a:pt x="52141" y="123384"/>
                    </a:lnTo>
                    <a:cubicBezTo>
                      <a:pt x="52141" y="135774"/>
                      <a:pt x="61950" y="145582"/>
                      <a:pt x="74340" y="145582"/>
                    </a:cubicBezTo>
                    <a:lnTo>
                      <a:pt x="206500" y="145582"/>
                    </a:lnTo>
                    <a:cubicBezTo>
                      <a:pt x="218890" y="145582"/>
                      <a:pt x="228698" y="155391"/>
                      <a:pt x="228698" y="167781"/>
                    </a:cubicBezTo>
                    <a:lnTo>
                      <a:pt x="228698" y="167781"/>
                    </a:lnTo>
                    <a:cubicBezTo>
                      <a:pt x="228698" y="180171"/>
                      <a:pt x="218890" y="189980"/>
                      <a:pt x="206500" y="189980"/>
                    </a:cubicBezTo>
                    <a:lnTo>
                      <a:pt x="74340" y="189980"/>
                    </a:lnTo>
                    <a:cubicBezTo>
                      <a:pt x="61950" y="189980"/>
                      <a:pt x="52141" y="199789"/>
                      <a:pt x="52141" y="212179"/>
                    </a:cubicBezTo>
                    <a:lnTo>
                      <a:pt x="52141" y="280840"/>
                    </a:lnTo>
                    <a:cubicBezTo>
                      <a:pt x="52141" y="293230"/>
                      <a:pt x="61950" y="303039"/>
                      <a:pt x="74340" y="303039"/>
                    </a:cubicBezTo>
                    <a:lnTo>
                      <a:pt x="226117" y="303039"/>
                    </a:lnTo>
                    <a:cubicBezTo>
                      <a:pt x="238507" y="303039"/>
                      <a:pt x="248316" y="312848"/>
                      <a:pt x="248316" y="325238"/>
                    </a:cubicBezTo>
                    <a:lnTo>
                      <a:pt x="248316" y="325238"/>
                    </a:lnTo>
                    <a:cubicBezTo>
                      <a:pt x="248316" y="337628"/>
                      <a:pt x="238507" y="347436"/>
                      <a:pt x="226117" y="347436"/>
                    </a:cubicBezTo>
                    <a:lnTo>
                      <a:pt x="516" y="347436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AEDF8C0B-D2C0-4B34-9EB4-811A8E5B0BF3}"/>
                  </a:ext>
                </a:extLst>
              </p:cNvPr>
              <p:cNvSpPr/>
              <p:nvPr/>
            </p:nvSpPr>
            <p:spPr>
              <a:xfrm>
                <a:off x="3104634" y="5956444"/>
                <a:ext cx="268450" cy="345888"/>
              </a:xfrm>
              <a:custGeom>
                <a:avLst/>
                <a:gdLst>
                  <a:gd name="connsiteX0" fmla="*/ 273096 w 268449"/>
                  <a:gd name="connsiteY0" fmla="*/ 22715 h 345887"/>
                  <a:gd name="connsiteX1" fmla="*/ 273096 w 268449"/>
                  <a:gd name="connsiteY1" fmla="*/ 22715 h 345887"/>
                  <a:gd name="connsiteX2" fmla="*/ 250897 w 268449"/>
                  <a:gd name="connsiteY2" fmla="*/ 44914 h 345887"/>
                  <a:gd name="connsiteX3" fmla="*/ 184817 w 268449"/>
                  <a:gd name="connsiteY3" fmla="*/ 44914 h 345887"/>
                  <a:gd name="connsiteX4" fmla="*/ 162619 w 268449"/>
                  <a:gd name="connsiteY4" fmla="*/ 67113 h 345887"/>
                  <a:gd name="connsiteX5" fmla="*/ 162619 w 268449"/>
                  <a:gd name="connsiteY5" fmla="*/ 324721 h 345887"/>
                  <a:gd name="connsiteX6" fmla="*/ 140420 w 268449"/>
                  <a:gd name="connsiteY6" fmla="*/ 346920 h 345887"/>
                  <a:gd name="connsiteX7" fmla="*/ 132676 w 268449"/>
                  <a:gd name="connsiteY7" fmla="*/ 346920 h 345887"/>
                  <a:gd name="connsiteX8" fmla="*/ 110478 w 268449"/>
                  <a:gd name="connsiteY8" fmla="*/ 324721 h 345887"/>
                  <a:gd name="connsiteX9" fmla="*/ 110478 w 268449"/>
                  <a:gd name="connsiteY9" fmla="*/ 66596 h 345887"/>
                  <a:gd name="connsiteX10" fmla="*/ 88279 w 268449"/>
                  <a:gd name="connsiteY10" fmla="*/ 44398 h 345887"/>
                  <a:gd name="connsiteX11" fmla="*/ 22199 w 268449"/>
                  <a:gd name="connsiteY11" fmla="*/ 44398 h 345887"/>
                  <a:gd name="connsiteX12" fmla="*/ 0 w 268449"/>
                  <a:gd name="connsiteY12" fmla="*/ 22199 h 345887"/>
                  <a:gd name="connsiteX13" fmla="*/ 0 w 268449"/>
                  <a:gd name="connsiteY13" fmla="*/ 22199 h 345887"/>
                  <a:gd name="connsiteX14" fmla="*/ 22199 w 268449"/>
                  <a:gd name="connsiteY14" fmla="*/ 0 h 345887"/>
                  <a:gd name="connsiteX15" fmla="*/ 251414 w 268449"/>
                  <a:gd name="connsiteY15" fmla="*/ 0 h 345887"/>
                  <a:gd name="connsiteX16" fmla="*/ 273096 w 268449"/>
                  <a:gd name="connsiteY16" fmla="*/ 22715 h 345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68449" h="345887">
                    <a:moveTo>
                      <a:pt x="273096" y="22715"/>
                    </a:moveTo>
                    <a:lnTo>
                      <a:pt x="273096" y="22715"/>
                    </a:lnTo>
                    <a:cubicBezTo>
                      <a:pt x="273096" y="35105"/>
                      <a:pt x="263287" y="44914"/>
                      <a:pt x="250897" y="44914"/>
                    </a:cubicBezTo>
                    <a:lnTo>
                      <a:pt x="184817" y="44914"/>
                    </a:lnTo>
                    <a:cubicBezTo>
                      <a:pt x="172427" y="44914"/>
                      <a:pt x="162619" y="54723"/>
                      <a:pt x="162619" y="67113"/>
                    </a:cubicBezTo>
                    <a:lnTo>
                      <a:pt x="162619" y="324721"/>
                    </a:lnTo>
                    <a:cubicBezTo>
                      <a:pt x="162619" y="337111"/>
                      <a:pt x="152810" y="346920"/>
                      <a:pt x="140420" y="346920"/>
                    </a:cubicBezTo>
                    <a:lnTo>
                      <a:pt x="132676" y="346920"/>
                    </a:lnTo>
                    <a:cubicBezTo>
                      <a:pt x="120286" y="346920"/>
                      <a:pt x="110478" y="337111"/>
                      <a:pt x="110478" y="324721"/>
                    </a:cubicBezTo>
                    <a:lnTo>
                      <a:pt x="110478" y="66596"/>
                    </a:lnTo>
                    <a:cubicBezTo>
                      <a:pt x="110478" y="54206"/>
                      <a:pt x="100669" y="44398"/>
                      <a:pt x="88279" y="44398"/>
                    </a:cubicBezTo>
                    <a:lnTo>
                      <a:pt x="22199" y="44398"/>
                    </a:lnTo>
                    <a:cubicBezTo>
                      <a:pt x="9809" y="44398"/>
                      <a:pt x="0" y="34589"/>
                      <a:pt x="0" y="22199"/>
                    </a:cubicBezTo>
                    <a:lnTo>
                      <a:pt x="0" y="22199"/>
                    </a:lnTo>
                    <a:cubicBezTo>
                      <a:pt x="0" y="9809"/>
                      <a:pt x="9809" y="0"/>
                      <a:pt x="22199" y="0"/>
                    </a:cubicBezTo>
                    <a:lnTo>
                      <a:pt x="251414" y="0"/>
                    </a:lnTo>
                    <a:cubicBezTo>
                      <a:pt x="263287" y="516"/>
                      <a:pt x="273096" y="10325"/>
                      <a:pt x="273096" y="22715"/>
                    </a:cubicBez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C3BF7340-F64A-4E8E-B9C1-A97FF0D31575}"/>
                  </a:ext>
                </a:extLst>
              </p:cNvPr>
              <p:cNvSpPr/>
              <p:nvPr/>
            </p:nvSpPr>
            <p:spPr>
              <a:xfrm>
                <a:off x="3420662" y="5959025"/>
                <a:ext cx="242637" cy="340725"/>
              </a:xfrm>
              <a:custGeom>
                <a:avLst/>
                <a:gdLst>
                  <a:gd name="connsiteX0" fmla="*/ 32957 w 242637"/>
                  <a:gd name="connsiteY0" fmla="*/ 226118 h 340725"/>
                  <a:gd name="connsiteX1" fmla="*/ 52058 w 242637"/>
                  <a:gd name="connsiteY1" fmla="*/ 241089 h 340725"/>
                  <a:gd name="connsiteX2" fmla="*/ 57220 w 242637"/>
                  <a:gd name="connsiteY2" fmla="*/ 257093 h 340725"/>
                  <a:gd name="connsiteX3" fmla="*/ 73224 w 242637"/>
                  <a:gd name="connsiteY3" fmla="*/ 281873 h 340725"/>
                  <a:gd name="connsiteX4" fmla="*/ 96455 w 242637"/>
                  <a:gd name="connsiteY4" fmla="*/ 297876 h 340725"/>
                  <a:gd name="connsiteX5" fmla="*/ 125881 w 242637"/>
                  <a:gd name="connsiteY5" fmla="*/ 303555 h 340725"/>
                  <a:gd name="connsiteX6" fmla="*/ 153243 w 242637"/>
                  <a:gd name="connsiteY6" fmla="*/ 300458 h 340725"/>
                  <a:gd name="connsiteX7" fmla="*/ 176474 w 242637"/>
                  <a:gd name="connsiteY7" fmla="*/ 290133 h 340725"/>
                  <a:gd name="connsiteX8" fmla="*/ 192478 w 242637"/>
                  <a:gd name="connsiteY8" fmla="*/ 272064 h 340725"/>
                  <a:gd name="connsiteX9" fmla="*/ 198156 w 242637"/>
                  <a:gd name="connsiteY9" fmla="*/ 245219 h 340725"/>
                  <a:gd name="connsiteX10" fmla="*/ 191445 w 242637"/>
                  <a:gd name="connsiteY10" fmla="*/ 224052 h 340725"/>
                  <a:gd name="connsiteX11" fmla="*/ 173893 w 242637"/>
                  <a:gd name="connsiteY11" fmla="*/ 208565 h 340725"/>
                  <a:gd name="connsiteX12" fmla="*/ 149113 w 242637"/>
                  <a:gd name="connsiteY12" fmla="*/ 197208 h 340725"/>
                  <a:gd name="connsiteX13" fmla="*/ 121235 w 242637"/>
                  <a:gd name="connsiteY13" fmla="*/ 187915 h 340725"/>
                  <a:gd name="connsiteX14" fmla="*/ 94390 w 242637"/>
                  <a:gd name="connsiteY14" fmla="*/ 179655 h 340725"/>
                  <a:gd name="connsiteX15" fmla="*/ 68062 w 242637"/>
                  <a:gd name="connsiteY15" fmla="*/ 169330 h 340725"/>
                  <a:gd name="connsiteX16" fmla="*/ 44830 w 242637"/>
                  <a:gd name="connsiteY16" fmla="*/ 155908 h 340725"/>
                  <a:gd name="connsiteX17" fmla="*/ 25729 w 242637"/>
                  <a:gd name="connsiteY17" fmla="*/ 138355 h 340725"/>
                  <a:gd name="connsiteX18" fmla="*/ 12823 w 242637"/>
                  <a:gd name="connsiteY18" fmla="*/ 115640 h 340725"/>
                  <a:gd name="connsiteX19" fmla="*/ 8177 w 242637"/>
                  <a:gd name="connsiteY19" fmla="*/ 86214 h 340725"/>
                  <a:gd name="connsiteX20" fmla="*/ 16437 w 242637"/>
                  <a:gd name="connsiteY20" fmla="*/ 49044 h 340725"/>
                  <a:gd name="connsiteX21" fmla="*/ 39668 w 242637"/>
                  <a:gd name="connsiteY21" fmla="*/ 22199 h 340725"/>
                  <a:gd name="connsiteX22" fmla="*/ 75289 w 242637"/>
                  <a:gd name="connsiteY22" fmla="*/ 5679 h 340725"/>
                  <a:gd name="connsiteX23" fmla="*/ 121235 w 242637"/>
                  <a:gd name="connsiteY23" fmla="*/ 0 h 340725"/>
                  <a:gd name="connsiteX24" fmla="*/ 160470 w 242637"/>
                  <a:gd name="connsiteY24" fmla="*/ 4646 h 340725"/>
                  <a:gd name="connsiteX25" fmla="*/ 190413 w 242637"/>
                  <a:gd name="connsiteY25" fmla="*/ 17036 h 340725"/>
                  <a:gd name="connsiteX26" fmla="*/ 212095 w 242637"/>
                  <a:gd name="connsiteY26" fmla="*/ 35105 h 340725"/>
                  <a:gd name="connsiteX27" fmla="*/ 226550 w 242637"/>
                  <a:gd name="connsiteY27" fmla="*/ 57304 h 340725"/>
                  <a:gd name="connsiteX28" fmla="*/ 234810 w 242637"/>
                  <a:gd name="connsiteY28" fmla="*/ 81051 h 340725"/>
                  <a:gd name="connsiteX29" fmla="*/ 234810 w 242637"/>
                  <a:gd name="connsiteY29" fmla="*/ 81051 h 340725"/>
                  <a:gd name="connsiteX30" fmla="*/ 215709 w 242637"/>
                  <a:gd name="connsiteY30" fmla="*/ 104799 h 340725"/>
                  <a:gd name="connsiteX31" fmla="*/ 204868 w 242637"/>
                  <a:gd name="connsiteY31" fmla="*/ 104799 h 340725"/>
                  <a:gd name="connsiteX32" fmla="*/ 185766 w 242637"/>
                  <a:gd name="connsiteY32" fmla="*/ 89828 h 340725"/>
                  <a:gd name="connsiteX33" fmla="*/ 181120 w 242637"/>
                  <a:gd name="connsiteY33" fmla="*/ 76405 h 340725"/>
                  <a:gd name="connsiteX34" fmla="*/ 166665 w 242637"/>
                  <a:gd name="connsiteY34" fmla="*/ 56271 h 340725"/>
                  <a:gd name="connsiteX35" fmla="*/ 146015 w 242637"/>
                  <a:gd name="connsiteY35" fmla="*/ 43881 h 340725"/>
                  <a:gd name="connsiteX36" fmla="*/ 121235 w 242637"/>
                  <a:gd name="connsiteY36" fmla="*/ 39751 h 340725"/>
                  <a:gd name="connsiteX37" fmla="*/ 98004 w 242637"/>
                  <a:gd name="connsiteY37" fmla="*/ 42333 h 340725"/>
                  <a:gd name="connsiteX38" fmla="*/ 77354 w 242637"/>
                  <a:gd name="connsiteY38" fmla="*/ 50076 h 340725"/>
                  <a:gd name="connsiteX39" fmla="*/ 62899 w 242637"/>
                  <a:gd name="connsiteY39" fmla="*/ 64015 h 340725"/>
                  <a:gd name="connsiteX40" fmla="*/ 57220 w 242637"/>
                  <a:gd name="connsiteY40" fmla="*/ 85181 h 340725"/>
                  <a:gd name="connsiteX41" fmla="*/ 63931 w 242637"/>
                  <a:gd name="connsiteY41" fmla="*/ 107380 h 340725"/>
                  <a:gd name="connsiteX42" fmla="*/ 81484 w 242637"/>
                  <a:gd name="connsiteY42" fmla="*/ 123384 h 340725"/>
                  <a:gd name="connsiteX43" fmla="*/ 106264 w 242637"/>
                  <a:gd name="connsiteY43" fmla="*/ 135258 h 340725"/>
                  <a:gd name="connsiteX44" fmla="*/ 134658 w 242637"/>
                  <a:gd name="connsiteY44" fmla="*/ 144550 h 340725"/>
                  <a:gd name="connsiteX45" fmla="*/ 161503 w 242637"/>
                  <a:gd name="connsiteY45" fmla="*/ 153326 h 340725"/>
                  <a:gd name="connsiteX46" fmla="*/ 187315 w 242637"/>
                  <a:gd name="connsiteY46" fmla="*/ 163651 h 340725"/>
                  <a:gd name="connsiteX47" fmla="*/ 210546 w 242637"/>
                  <a:gd name="connsiteY47" fmla="*/ 177074 h 340725"/>
                  <a:gd name="connsiteX48" fmla="*/ 229131 w 242637"/>
                  <a:gd name="connsiteY48" fmla="*/ 194110 h 340725"/>
                  <a:gd name="connsiteX49" fmla="*/ 241521 w 242637"/>
                  <a:gd name="connsiteY49" fmla="*/ 216309 h 340725"/>
                  <a:gd name="connsiteX50" fmla="*/ 246168 w 242637"/>
                  <a:gd name="connsiteY50" fmla="*/ 244702 h 340725"/>
                  <a:gd name="connsiteX51" fmla="*/ 236875 w 242637"/>
                  <a:gd name="connsiteY51" fmla="*/ 288068 h 340725"/>
                  <a:gd name="connsiteX52" fmla="*/ 211579 w 242637"/>
                  <a:gd name="connsiteY52" fmla="*/ 319043 h 340725"/>
                  <a:gd name="connsiteX53" fmla="*/ 172860 w 242637"/>
                  <a:gd name="connsiteY53" fmla="*/ 338144 h 340725"/>
                  <a:gd name="connsiteX54" fmla="*/ 124333 w 242637"/>
                  <a:gd name="connsiteY54" fmla="*/ 344339 h 340725"/>
                  <a:gd name="connsiteX55" fmla="*/ 93358 w 242637"/>
                  <a:gd name="connsiteY55" fmla="*/ 340725 h 340725"/>
                  <a:gd name="connsiteX56" fmla="*/ 63931 w 242637"/>
                  <a:gd name="connsiteY56" fmla="*/ 329884 h 340725"/>
                  <a:gd name="connsiteX57" fmla="*/ 38119 w 242637"/>
                  <a:gd name="connsiteY57" fmla="*/ 312331 h 340725"/>
                  <a:gd name="connsiteX58" fmla="*/ 17469 w 242637"/>
                  <a:gd name="connsiteY58" fmla="*/ 288584 h 340725"/>
                  <a:gd name="connsiteX59" fmla="*/ 3530 w 242637"/>
                  <a:gd name="connsiteY59" fmla="*/ 259158 h 340725"/>
                  <a:gd name="connsiteX60" fmla="*/ 433 w 242637"/>
                  <a:gd name="connsiteY60" fmla="*/ 247800 h 340725"/>
                  <a:gd name="connsiteX61" fmla="*/ 19534 w 242637"/>
                  <a:gd name="connsiteY61" fmla="*/ 224569 h 340725"/>
                  <a:gd name="connsiteX62" fmla="*/ 32957 w 242637"/>
                  <a:gd name="connsiteY62" fmla="*/ 224569 h 340725"/>
                  <a:gd name="connsiteX63" fmla="*/ 32957 w 242637"/>
                  <a:gd name="connsiteY63" fmla="*/ 226118 h 340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</a:cxnLst>
                <a:rect l="l" t="t" r="r" b="b"/>
                <a:pathLst>
                  <a:path w="242637" h="340725">
                    <a:moveTo>
                      <a:pt x="32957" y="226118"/>
                    </a:moveTo>
                    <a:cubicBezTo>
                      <a:pt x="42249" y="226118"/>
                      <a:pt x="49993" y="232313"/>
                      <a:pt x="52058" y="241089"/>
                    </a:cubicBezTo>
                    <a:cubicBezTo>
                      <a:pt x="53090" y="246768"/>
                      <a:pt x="55155" y="251930"/>
                      <a:pt x="57220" y="257093"/>
                    </a:cubicBezTo>
                    <a:cubicBezTo>
                      <a:pt x="61350" y="266385"/>
                      <a:pt x="66513" y="274645"/>
                      <a:pt x="73224" y="281873"/>
                    </a:cubicBezTo>
                    <a:cubicBezTo>
                      <a:pt x="79935" y="288584"/>
                      <a:pt x="87679" y="294263"/>
                      <a:pt x="96455" y="297876"/>
                    </a:cubicBezTo>
                    <a:cubicBezTo>
                      <a:pt x="105231" y="301490"/>
                      <a:pt x="115556" y="303555"/>
                      <a:pt x="125881" y="303555"/>
                    </a:cubicBezTo>
                    <a:cubicBezTo>
                      <a:pt x="135690" y="303555"/>
                      <a:pt x="144466" y="302523"/>
                      <a:pt x="153243" y="300458"/>
                    </a:cubicBezTo>
                    <a:cubicBezTo>
                      <a:pt x="162019" y="298393"/>
                      <a:pt x="169763" y="294779"/>
                      <a:pt x="176474" y="290133"/>
                    </a:cubicBezTo>
                    <a:cubicBezTo>
                      <a:pt x="183185" y="285486"/>
                      <a:pt x="188348" y="279291"/>
                      <a:pt x="192478" y="272064"/>
                    </a:cubicBezTo>
                    <a:cubicBezTo>
                      <a:pt x="196608" y="264836"/>
                      <a:pt x="198156" y="255544"/>
                      <a:pt x="198156" y="245219"/>
                    </a:cubicBezTo>
                    <a:cubicBezTo>
                      <a:pt x="198156" y="236959"/>
                      <a:pt x="196091" y="229731"/>
                      <a:pt x="191445" y="224052"/>
                    </a:cubicBezTo>
                    <a:cubicBezTo>
                      <a:pt x="186799" y="217858"/>
                      <a:pt x="181120" y="212695"/>
                      <a:pt x="173893" y="208565"/>
                    </a:cubicBezTo>
                    <a:cubicBezTo>
                      <a:pt x="166665" y="203919"/>
                      <a:pt x="158405" y="200305"/>
                      <a:pt x="149113" y="197208"/>
                    </a:cubicBezTo>
                    <a:cubicBezTo>
                      <a:pt x="139820" y="194110"/>
                      <a:pt x="130528" y="191013"/>
                      <a:pt x="121235" y="187915"/>
                    </a:cubicBezTo>
                    <a:cubicBezTo>
                      <a:pt x="112459" y="185334"/>
                      <a:pt x="103683" y="182236"/>
                      <a:pt x="94390" y="179655"/>
                    </a:cubicBezTo>
                    <a:cubicBezTo>
                      <a:pt x="85614" y="176558"/>
                      <a:pt x="76838" y="172944"/>
                      <a:pt x="68062" y="169330"/>
                    </a:cubicBezTo>
                    <a:cubicBezTo>
                      <a:pt x="59802" y="165200"/>
                      <a:pt x="52058" y="161070"/>
                      <a:pt x="44830" y="155908"/>
                    </a:cubicBezTo>
                    <a:cubicBezTo>
                      <a:pt x="37603" y="150745"/>
                      <a:pt x="31408" y="145066"/>
                      <a:pt x="25729" y="138355"/>
                    </a:cubicBezTo>
                    <a:cubicBezTo>
                      <a:pt x="20567" y="131644"/>
                      <a:pt x="15920" y="123900"/>
                      <a:pt x="12823" y="115640"/>
                    </a:cubicBezTo>
                    <a:cubicBezTo>
                      <a:pt x="9725" y="106864"/>
                      <a:pt x="8177" y="97055"/>
                      <a:pt x="8177" y="86214"/>
                    </a:cubicBezTo>
                    <a:cubicBezTo>
                      <a:pt x="8177" y="72275"/>
                      <a:pt x="10758" y="59885"/>
                      <a:pt x="16437" y="49044"/>
                    </a:cubicBezTo>
                    <a:cubicBezTo>
                      <a:pt x="22115" y="38203"/>
                      <a:pt x="29859" y="29426"/>
                      <a:pt x="39668" y="22199"/>
                    </a:cubicBezTo>
                    <a:cubicBezTo>
                      <a:pt x="49477" y="14971"/>
                      <a:pt x="61350" y="9292"/>
                      <a:pt x="75289" y="5679"/>
                    </a:cubicBezTo>
                    <a:cubicBezTo>
                      <a:pt x="89228" y="2065"/>
                      <a:pt x="104715" y="0"/>
                      <a:pt x="121235" y="0"/>
                    </a:cubicBezTo>
                    <a:cubicBezTo>
                      <a:pt x="135690" y="0"/>
                      <a:pt x="149113" y="1549"/>
                      <a:pt x="160470" y="4646"/>
                    </a:cubicBezTo>
                    <a:cubicBezTo>
                      <a:pt x="171828" y="7744"/>
                      <a:pt x="181636" y="11874"/>
                      <a:pt x="190413" y="17036"/>
                    </a:cubicBezTo>
                    <a:cubicBezTo>
                      <a:pt x="198673" y="22199"/>
                      <a:pt x="205900" y="28394"/>
                      <a:pt x="212095" y="35105"/>
                    </a:cubicBezTo>
                    <a:cubicBezTo>
                      <a:pt x="217774" y="42333"/>
                      <a:pt x="222936" y="49560"/>
                      <a:pt x="226550" y="57304"/>
                    </a:cubicBezTo>
                    <a:cubicBezTo>
                      <a:pt x="230164" y="65048"/>
                      <a:pt x="233261" y="73308"/>
                      <a:pt x="234810" y="81051"/>
                    </a:cubicBezTo>
                    <a:lnTo>
                      <a:pt x="234810" y="81051"/>
                    </a:lnTo>
                    <a:cubicBezTo>
                      <a:pt x="237908" y="92925"/>
                      <a:pt x="228099" y="104799"/>
                      <a:pt x="215709" y="104799"/>
                    </a:cubicBezTo>
                    <a:lnTo>
                      <a:pt x="204868" y="104799"/>
                    </a:lnTo>
                    <a:cubicBezTo>
                      <a:pt x="196091" y="104799"/>
                      <a:pt x="187831" y="98604"/>
                      <a:pt x="185766" y="89828"/>
                    </a:cubicBezTo>
                    <a:cubicBezTo>
                      <a:pt x="184734" y="85181"/>
                      <a:pt x="183185" y="80535"/>
                      <a:pt x="181120" y="76405"/>
                    </a:cubicBezTo>
                    <a:cubicBezTo>
                      <a:pt x="177506" y="68145"/>
                      <a:pt x="172344" y="61434"/>
                      <a:pt x="166665" y="56271"/>
                    </a:cubicBezTo>
                    <a:cubicBezTo>
                      <a:pt x="160470" y="51109"/>
                      <a:pt x="153759" y="46979"/>
                      <a:pt x="146015" y="43881"/>
                    </a:cubicBezTo>
                    <a:cubicBezTo>
                      <a:pt x="138271" y="41300"/>
                      <a:pt x="130012" y="39751"/>
                      <a:pt x="121235" y="39751"/>
                    </a:cubicBezTo>
                    <a:cubicBezTo>
                      <a:pt x="113491" y="39751"/>
                      <a:pt x="105748" y="40784"/>
                      <a:pt x="98004" y="42333"/>
                    </a:cubicBezTo>
                    <a:cubicBezTo>
                      <a:pt x="90260" y="43881"/>
                      <a:pt x="83549" y="46463"/>
                      <a:pt x="77354" y="50076"/>
                    </a:cubicBezTo>
                    <a:cubicBezTo>
                      <a:pt x="71159" y="53690"/>
                      <a:pt x="66513" y="58336"/>
                      <a:pt x="62899" y="64015"/>
                    </a:cubicBezTo>
                    <a:cubicBezTo>
                      <a:pt x="59285" y="69694"/>
                      <a:pt x="57220" y="76921"/>
                      <a:pt x="57220" y="85181"/>
                    </a:cubicBezTo>
                    <a:cubicBezTo>
                      <a:pt x="57220" y="93441"/>
                      <a:pt x="59285" y="101185"/>
                      <a:pt x="63931" y="107380"/>
                    </a:cubicBezTo>
                    <a:cubicBezTo>
                      <a:pt x="68578" y="113575"/>
                      <a:pt x="74256" y="118738"/>
                      <a:pt x="81484" y="123384"/>
                    </a:cubicBezTo>
                    <a:cubicBezTo>
                      <a:pt x="88712" y="128030"/>
                      <a:pt x="96971" y="132160"/>
                      <a:pt x="106264" y="135258"/>
                    </a:cubicBezTo>
                    <a:cubicBezTo>
                      <a:pt x="115556" y="138871"/>
                      <a:pt x="125365" y="141969"/>
                      <a:pt x="134658" y="144550"/>
                    </a:cubicBezTo>
                    <a:cubicBezTo>
                      <a:pt x="143434" y="147131"/>
                      <a:pt x="152210" y="150229"/>
                      <a:pt x="161503" y="153326"/>
                    </a:cubicBezTo>
                    <a:cubicBezTo>
                      <a:pt x="170279" y="156424"/>
                      <a:pt x="179055" y="160038"/>
                      <a:pt x="187315" y="163651"/>
                    </a:cubicBezTo>
                    <a:cubicBezTo>
                      <a:pt x="195575" y="167781"/>
                      <a:pt x="203319" y="171911"/>
                      <a:pt x="210546" y="177074"/>
                    </a:cubicBezTo>
                    <a:cubicBezTo>
                      <a:pt x="217774" y="182236"/>
                      <a:pt x="223969" y="187915"/>
                      <a:pt x="229131" y="194110"/>
                    </a:cubicBezTo>
                    <a:cubicBezTo>
                      <a:pt x="234294" y="200821"/>
                      <a:pt x="238424" y="208049"/>
                      <a:pt x="241521" y="216309"/>
                    </a:cubicBezTo>
                    <a:cubicBezTo>
                      <a:pt x="244619" y="224569"/>
                      <a:pt x="246168" y="233861"/>
                      <a:pt x="246168" y="244702"/>
                    </a:cubicBezTo>
                    <a:cubicBezTo>
                      <a:pt x="246168" y="261223"/>
                      <a:pt x="243070" y="275678"/>
                      <a:pt x="236875" y="288068"/>
                    </a:cubicBezTo>
                    <a:cubicBezTo>
                      <a:pt x="230680" y="300458"/>
                      <a:pt x="222420" y="310783"/>
                      <a:pt x="211579" y="319043"/>
                    </a:cubicBezTo>
                    <a:cubicBezTo>
                      <a:pt x="200738" y="327303"/>
                      <a:pt x="187831" y="333498"/>
                      <a:pt x="172860" y="338144"/>
                    </a:cubicBezTo>
                    <a:cubicBezTo>
                      <a:pt x="157889" y="342274"/>
                      <a:pt x="141885" y="344339"/>
                      <a:pt x="124333" y="344339"/>
                    </a:cubicBezTo>
                    <a:cubicBezTo>
                      <a:pt x="114008" y="344339"/>
                      <a:pt x="103683" y="343306"/>
                      <a:pt x="93358" y="340725"/>
                    </a:cubicBezTo>
                    <a:cubicBezTo>
                      <a:pt x="83033" y="338144"/>
                      <a:pt x="73224" y="334530"/>
                      <a:pt x="63931" y="329884"/>
                    </a:cubicBezTo>
                    <a:cubicBezTo>
                      <a:pt x="54639" y="325238"/>
                      <a:pt x="45863" y="319043"/>
                      <a:pt x="38119" y="312331"/>
                    </a:cubicBezTo>
                    <a:cubicBezTo>
                      <a:pt x="30375" y="305620"/>
                      <a:pt x="23148" y="297360"/>
                      <a:pt x="17469" y="288584"/>
                    </a:cubicBezTo>
                    <a:cubicBezTo>
                      <a:pt x="11790" y="279808"/>
                      <a:pt x="7144" y="269999"/>
                      <a:pt x="3530" y="259158"/>
                    </a:cubicBezTo>
                    <a:cubicBezTo>
                      <a:pt x="2498" y="255544"/>
                      <a:pt x="1465" y="251930"/>
                      <a:pt x="433" y="247800"/>
                    </a:cubicBezTo>
                    <a:cubicBezTo>
                      <a:pt x="-2148" y="235926"/>
                      <a:pt x="7144" y="224569"/>
                      <a:pt x="19534" y="224569"/>
                    </a:cubicBezTo>
                    <a:lnTo>
                      <a:pt x="32957" y="224569"/>
                    </a:lnTo>
                    <a:lnTo>
                      <a:pt x="32957" y="226118"/>
                    </a:ln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B6B6E8D8-48EF-4890-AE6D-766F1E7E69C5}"/>
                  </a:ext>
                </a:extLst>
              </p:cNvPr>
              <p:cNvSpPr/>
              <p:nvPr/>
            </p:nvSpPr>
            <p:spPr>
              <a:xfrm>
                <a:off x="4024157" y="5959025"/>
                <a:ext cx="242637" cy="340725"/>
              </a:xfrm>
              <a:custGeom>
                <a:avLst/>
                <a:gdLst>
                  <a:gd name="connsiteX0" fmla="*/ 32957 w 242637"/>
                  <a:gd name="connsiteY0" fmla="*/ 226118 h 340725"/>
                  <a:gd name="connsiteX1" fmla="*/ 52058 w 242637"/>
                  <a:gd name="connsiteY1" fmla="*/ 241089 h 340725"/>
                  <a:gd name="connsiteX2" fmla="*/ 57220 w 242637"/>
                  <a:gd name="connsiteY2" fmla="*/ 257093 h 340725"/>
                  <a:gd name="connsiteX3" fmla="*/ 73224 w 242637"/>
                  <a:gd name="connsiteY3" fmla="*/ 281873 h 340725"/>
                  <a:gd name="connsiteX4" fmla="*/ 96455 w 242637"/>
                  <a:gd name="connsiteY4" fmla="*/ 297876 h 340725"/>
                  <a:gd name="connsiteX5" fmla="*/ 125881 w 242637"/>
                  <a:gd name="connsiteY5" fmla="*/ 303555 h 340725"/>
                  <a:gd name="connsiteX6" fmla="*/ 153243 w 242637"/>
                  <a:gd name="connsiteY6" fmla="*/ 300458 h 340725"/>
                  <a:gd name="connsiteX7" fmla="*/ 176474 w 242637"/>
                  <a:gd name="connsiteY7" fmla="*/ 290133 h 340725"/>
                  <a:gd name="connsiteX8" fmla="*/ 192478 w 242637"/>
                  <a:gd name="connsiteY8" fmla="*/ 272064 h 340725"/>
                  <a:gd name="connsiteX9" fmla="*/ 198156 w 242637"/>
                  <a:gd name="connsiteY9" fmla="*/ 245219 h 340725"/>
                  <a:gd name="connsiteX10" fmla="*/ 191445 w 242637"/>
                  <a:gd name="connsiteY10" fmla="*/ 224052 h 340725"/>
                  <a:gd name="connsiteX11" fmla="*/ 173893 w 242637"/>
                  <a:gd name="connsiteY11" fmla="*/ 208565 h 340725"/>
                  <a:gd name="connsiteX12" fmla="*/ 149113 w 242637"/>
                  <a:gd name="connsiteY12" fmla="*/ 197208 h 340725"/>
                  <a:gd name="connsiteX13" fmla="*/ 121235 w 242637"/>
                  <a:gd name="connsiteY13" fmla="*/ 187915 h 340725"/>
                  <a:gd name="connsiteX14" fmla="*/ 94390 w 242637"/>
                  <a:gd name="connsiteY14" fmla="*/ 179655 h 340725"/>
                  <a:gd name="connsiteX15" fmla="*/ 68062 w 242637"/>
                  <a:gd name="connsiteY15" fmla="*/ 169330 h 340725"/>
                  <a:gd name="connsiteX16" fmla="*/ 44830 w 242637"/>
                  <a:gd name="connsiteY16" fmla="*/ 155908 h 340725"/>
                  <a:gd name="connsiteX17" fmla="*/ 25729 w 242637"/>
                  <a:gd name="connsiteY17" fmla="*/ 138355 h 340725"/>
                  <a:gd name="connsiteX18" fmla="*/ 12823 w 242637"/>
                  <a:gd name="connsiteY18" fmla="*/ 115640 h 340725"/>
                  <a:gd name="connsiteX19" fmla="*/ 8177 w 242637"/>
                  <a:gd name="connsiteY19" fmla="*/ 86214 h 340725"/>
                  <a:gd name="connsiteX20" fmla="*/ 16437 w 242637"/>
                  <a:gd name="connsiteY20" fmla="*/ 49044 h 340725"/>
                  <a:gd name="connsiteX21" fmla="*/ 39668 w 242637"/>
                  <a:gd name="connsiteY21" fmla="*/ 22199 h 340725"/>
                  <a:gd name="connsiteX22" fmla="*/ 75289 w 242637"/>
                  <a:gd name="connsiteY22" fmla="*/ 5679 h 340725"/>
                  <a:gd name="connsiteX23" fmla="*/ 121235 w 242637"/>
                  <a:gd name="connsiteY23" fmla="*/ 0 h 340725"/>
                  <a:gd name="connsiteX24" fmla="*/ 160470 w 242637"/>
                  <a:gd name="connsiteY24" fmla="*/ 4646 h 340725"/>
                  <a:gd name="connsiteX25" fmla="*/ 190413 w 242637"/>
                  <a:gd name="connsiteY25" fmla="*/ 17036 h 340725"/>
                  <a:gd name="connsiteX26" fmla="*/ 212095 w 242637"/>
                  <a:gd name="connsiteY26" fmla="*/ 35105 h 340725"/>
                  <a:gd name="connsiteX27" fmla="*/ 226550 w 242637"/>
                  <a:gd name="connsiteY27" fmla="*/ 57304 h 340725"/>
                  <a:gd name="connsiteX28" fmla="*/ 234810 w 242637"/>
                  <a:gd name="connsiteY28" fmla="*/ 81051 h 340725"/>
                  <a:gd name="connsiteX29" fmla="*/ 234810 w 242637"/>
                  <a:gd name="connsiteY29" fmla="*/ 81051 h 340725"/>
                  <a:gd name="connsiteX30" fmla="*/ 215709 w 242637"/>
                  <a:gd name="connsiteY30" fmla="*/ 104799 h 340725"/>
                  <a:gd name="connsiteX31" fmla="*/ 204868 w 242637"/>
                  <a:gd name="connsiteY31" fmla="*/ 104799 h 340725"/>
                  <a:gd name="connsiteX32" fmla="*/ 185766 w 242637"/>
                  <a:gd name="connsiteY32" fmla="*/ 89828 h 340725"/>
                  <a:gd name="connsiteX33" fmla="*/ 181120 w 242637"/>
                  <a:gd name="connsiteY33" fmla="*/ 76405 h 340725"/>
                  <a:gd name="connsiteX34" fmla="*/ 166665 w 242637"/>
                  <a:gd name="connsiteY34" fmla="*/ 56271 h 340725"/>
                  <a:gd name="connsiteX35" fmla="*/ 146015 w 242637"/>
                  <a:gd name="connsiteY35" fmla="*/ 43881 h 340725"/>
                  <a:gd name="connsiteX36" fmla="*/ 121235 w 242637"/>
                  <a:gd name="connsiteY36" fmla="*/ 39751 h 340725"/>
                  <a:gd name="connsiteX37" fmla="*/ 98004 w 242637"/>
                  <a:gd name="connsiteY37" fmla="*/ 42333 h 340725"/>
                  <a:gd name="connsiteX38" fmla="*/ 77354 w 242637"/>
                  <a:gd name="connsiteY38" fmla="*/ 50076 h 340725"/>
                  <a:gd name="connsiteX39" fmla="*/ 62899 w 242637"/>
                  <a:gd name="connsiteY39" fmla="*/ 64015 h 340725"/>
                  <a:gd name="connsiteX40" fmla="*/ 57220 w 242637"/>
                  <a:gd name="connsiteY40" fmla="*/ 85181 h 340725"/>
                  <a:gd name="connsiteX41" fmla="*/ 63931 w 242637"/>
                  <a:gd name="connsiteY41" fmla="*/ 107380 h 340725"/>
                  <a:gd name="connsiteX42" fmla="*/ 81484 w 242637"/>
                  <a:gd name="connsiteY42" fmla="*/ 123384 h 340725"/>
                  <a:gd name="connsiteX43" fmla="*/ 106264 w 242637"/>
                  <a:gd name="connsiteY43" fmla="*/ 135258 h 340725"/>
                  <a:gd name="connsiteX44" fmla="*/ 134658 w 242637"/>
                  <a:gd name="connsiteY44" fmla="*/ 144550 h 340725"/>
                  <a:gd name="connsiteX45" fmla="*/ 161503 w 242637"/>
                  <a:gd name="connsiteY45" fmla="*/ 153326 h 340725"/>
                  <a:gd name="connsiteX46" fmla="*/ 187315 w 242637"/>
                  <a:gd name="connsiteY46" fmla="*/ 163651 h 340725"/>
                  <a:gd name="connsiteX47" fmla="*/ 210546 w 242637"/>
                  <a:gd name="connsiteY47" fmla="*/ 177074 h 340725"/>
                  <a:gd name="connsiteX48" fmla="*/ 229131 w 242637"/>
                  <a:gd name="connsiteY48" fmla="*/ 194110 h 340725"/>
                  <a:gd name="connsiteX49" fmla="*/ 241521 w 242637"/>
                  <a:gd name="connsiteY49" fmla="*/ 216309 h 340725"/>
                  <a:gd name="connsiteX50" fmla="*/ 246168 w 242637"/>
                  <a:gd name="connsiteY50" fmla="*/ 244702 h 340725"/>
                  <a:gd name="connsiteX51" fmla="*/ 236875 w 242637"/>
                  <a:gd name="connsiteY51" fmla="*/ 288068 h 340725"/>
                  <a:gd name="connsiteX52" fmla="*/ 211579 w 242637"/>
                  <a:gd name="connsiteY52" fmla="*/ 319043 h 340725"/>
                  <a:gd name="connsiteX53" fmla="*/ 172860 w 242637"/>
                  <a:gd name="connsiteY53" fmla="*/ 338144 h 340725"/>
                  <a:gd name="connsiteX54" fmla="*/ 124333 w 242637"/>
                  <a:gd name="connsiteY54" fmla="*/ 344339 h 340725"/>
                  <a:gd name="connsiteX55" fmla="*/ 93358 w 242637"/>
                  <a:gd name="connsiteY55" fmla="*/ 340725 h 340725"/>
                  <a:gd name="connsiteX56" fmla="*/ 63931 w 242637"/>
                  <a:gd name="connsiteY56" fmla="*/ 329884 h 340725"/>
                  <a:gd name="connsiteX57" fmla="*/ 38119 w 242637"/>
                  <a:gd name="connsiteY57" fmla="*/ 312331 h 340725"/>
                  <a:gd name="connsiteX58" fmla="*/ 17469 w 242637"/>
                  <a:gd name="connsiteY58" fmla="*/ 288584 h 340725"/>
                  <a:gd name="connsiteX59" fmla="*/ 3530 w 242637"/>
                  <a:gd name="connsiteY59" fmla="*/ 259158 h 340725"/>
                  <a:gd name="connsiteX60" fmla="*/ 433 w 242637"/>
                  <a:gd name="connsiteY60" fmla="*/ 247800 h 340725"/>
                  <a:gd name="connsiteX61" fmla="*/ 19534 w 242637"/>
                  <a:gd name="connsiteY61" fmla="*/ 224569 h 340725"/>
                  <a:gd name="connsiteX62" fmla="*/ 32957 w 242637"/>
                  <a:gd name="connsiteY62" fmla="*/ 224569 h 340725"/>
                  <a:gd name="connsiteX63" fmla="*/ 32957 w 242637"/>
                  <a:gd name="connsiteY63" fmla="*/ 226118 h 340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</a:cxnLst>
                <a:rect l="l" t="t" r="r" b="b"/>
                <a:pathLst>
                  <a:path w="242637" h="340725">
                    <a:moveTo>
                      <a:pt x="32957" y="226118"/>
                    </a:moveTo>
                    <a:cubicBezTo>
                      <a:pt x="42249" y="226118"/>
                      <a:pt x="49993" y="232313"/>
                      <a:pt x="52058" y="241089"/>
                    </a:cubicBezTo>
                    <a:cubicBezTo>
                      <a:pt x="53090" y="246768"/>
                      <a:pt x="55155" y="251930"/>
                      <a:pt x="57220" y="257093"/>
                    </a:cubicBezTo>
                    <a:cubicBezTo>
                      <a:pt x="61350" y="266385"/>
                      <a:pt x="66513" y="274645"/>
                      <a:pt x="73224" y="281873"/>
                    </a:cubicBezTo>
                    <a:cubicBezTo>
                      <a:pt x="79935" y="288584"/>
                      <a:pt x="87679" y="294263"/>
                      <a:pt x="96455" y="297876"/>
                    </a:cubicBezTo>
                    <a:cubicBezTo>
                      <a:pt x="105231" y="301490"/>
                      <a:pt x="115556" y="303555"/>
                      <a:pt x="125881" y="303555"/>
                    </a:cubicBezTo>
                    <a:cubicBezTo>
                      <a:pt x="135690" y="303555"/>
                      <a:pt x="144466" y="302523"/>
                      <a:pt x="153243" y="300458"/>
                    </a:cubicBezTo>
                    <a:cubicBezTo>
                      <a:pt x="162019" y="298393"/>
                      <a:pt x="169763" y="294779"/>
                      <a:pt x="176474" y="290133"/>
                    </a:cubicBezTo>
                    <a:cubicBezTo>
                      <a:pt x="183185" y="285486"/>
                      <a:pt x="188348" y="279291"/>
                      <a:pt x="192478" y="272064"/>
                    </a:cubicBezTo>
                    <a:cubicBezTo>
                      <a:pt x="196608" y="264836"/>
                      <a:pt x="198156" y="255544"/>
                      <a:pt x="198156" y="245219"/>
                    </a:cubicBezTo>
                    <a:cubicBezTo>
                      <a:pt x="198156" y="236959"/>
                      <a:pt x="196091" y="229731"/>
                      <a:pt x="191445" y="224052"/>
                    </a:cubicBezTo>
                    <a:cubicBezTo>
                      <a:pt x="186799" y="217858"/>
                      <a:pt x="181120" y="212695"/>
                      <a:pt x="173893" y="208565"/>
                    </a:cubicBezTo>
                    <a:cubicBezTo>
                      <a:pt x="166665" y="203919"/>
                      <a:pt x="158405" y="200305"/>
                      <a:pt x="149113" y="197208"/>
                    </a:cubicBezTo>
                    <a:cubicBezTo>
                      <a:pt x="139820" y="194110"/>
                      <a:pt x="130528" y="191013"/>
                      <a:pt x="121235" y="187915"/>
                    </a:cubicBezTo>
                    <a:cubicBezTo>
                      <a:pt x="112459" y="185334"/>
                      <a:pt x="103683" y="182236"/>
                      <a:pt x="94390" y="179655"/>
                    </a:cubicBezTo>
                    <a:cubicBezTo>
                      <a:pt x="85614" y="176558"/>
                      <a:pt x="76838" y="172944"/>
                      <a:pt x="68062" y="169330"/>
                    </a:cubicBezTo>
                    <a:cubicBezTo>
                      <a:pt x="59802" y="165200"/>
                      <a:pt x="52058" y="161070"/>
                      <a:pt x="44830" y="155908"/>
                    </a:cubicBezTo>
                    <a:cubicBezTo>
                      <a:pt x="37603" y="150745"/>
                      <a:pt x="31408" y="145066"/>
                      <a:pt x="25729" y="138355"/>
                    </a:cubicBezTo>
                    <a:cubicBezTo>
                      <a:pt x="20567" y="131644"/>
                      <a:pt x="15920" y="123900"/>
                      <a:pt x="12823" y="115640"/>
                    </a:cubicBezTo>
                    <a:cubicBezTo>
                      <a:pt x="9725" y="106864"/>
                      <a:pt x="8177" y="97055"/>
                      <a:pt x="8177" y="86214"/>
                    </a:cubicBezTo>
                    <a:cubicBezTo>
                      <a:pt x="8177" y="72275"/>
                      <a:pt x="10758" y="59885"/>
                      <a:pt x="16437" y="49044"/>
                    </a:cubicBezTo>
                    <a:cubicBezTo>
                      <a:pt x="22115" y="38203"/>
                      <a:pt x="29859" y="29426"/>
                      <a:pt x="39668" y="22199"/>
                    </a:cubicBezTo>
                    <a:cubicBezTo>
                      <a:pt x="49477" y="14971"/>
                      <a:pt x="61350" y="9292"/>
                      <a:pt x="75289" y="5679"/>
                    </a:cubicBezTo>
                    <a:cubicBezTo>
                      <a:pt x="89228" y="2065"/>
                      <a:pt x="104715" y="0"/>
                      <a:pt x="121235" y="0"/>
                    </a:cubicBezTo>
                    <a:cubicBezTo>
                      <a:pt x="135690" y="0"/>
                      <a:pt x="149113" y="1549"/>
                      <a:pt x="160470" y="4646"/>
                    </a:cubicBezTo>
                    <a:cubicBezTo>
                      <a:pt x="171828" y="7744"/>
                      <a:pt x="181636" y="11874"/>
                      <a:pt x="190413" y="17036"/>
                    </a:cubicBezTo>
                    <a:cubicBezTo>
                      <a:pt x="198673" y="22199"/>
                      <a:pt x="205900" y="28394"/>
                      <a:pt x="212095" y="35105"/>
                    </a:cubicBezTo>
                    <a:cubicBezTo>
                      <a:pt x="217774" y="42333"/>
                      <a:pt x="222936" y="49560"/>
                      <a:pt x="226550" y="57304"/>
                    </a:cubicBezTo>
                    <a:cubicBezTo>
                      <a:pt x="230164" y="65048"/>
                      <a:pt x="233261" y="73308"/>
                      <a:pt x="234810" y="81051"/>
                    </a:cubicBezTo>
                    <a:lnTo>
                      <a:pt x="234810" y="81051"/>
                    </a:lnTo>
                    <a:cubicBezTo>
                      <a:pt x="237908" y="92925"/>
                      <a:pt x="228099" y="104799"/>
                      <a:pt x="215709" y="104799"/>
                    </a:cubicBezTo>
                    <a:lnTo>
                      <a:pt x="204868" y="104799"/>
                    </a:lnTo>
                    <a:cubicBezTo>
                      <a:pt x="196091" y="104799"/>
                      <a:pt x="187831" y="98604"/>
                      <a:pt x="185766" y="89828"/>
                    </a:cubicBezTo>
                    <a:cubicBezTo>
                      <a:pt x="184734" y="85181"/>
                      <a:pt x="183185" y="80535"/>
                      <a:pt x="181120" y="76405"/>
                    </a:cubicBezTo>
                    <a:cubicBezTo>
                      <a:pt x="177506" y="68145"/>
                      <a:pt x="172344" y="61434"/>
                      <a:pt x="166665" y="56271"/>
                    </a:cubicBezTo>
                    <a:cubicBezTo>
                      <a:pt x="160470" y="51109"/>
                      <a:pt x="153759" y="46979"/>
                      <a:pt x="146015" y="43881"/>
                    </a:cubicBezTo>
                    <a:cubicBezTo>
                      <a:pt x="138272" y="41300"/>
                      <a:pt x="130012" y="39751"/>
                      <a:pt x="121235" y="39751"/>
                    </a:cubicBezTo>
                    <a:cubicBezTo>
                      <a:pt x="113491" y="39751"/>
                      <a:pt x="105748" y="40784"/>
                      <a:pt x="98004" y="42333"/>
                    </a:cubicBezTo>
                    <a:cubicBezTo>
                      <a:pt x="90260" y="43881"/>
                      <a:pt x="83549" y="46463"/>
                      <a:pt x="77354" y="50076"/>
                    </a:cubicBezTo>
                    <a:cubicBezTo>
                      <a:pt x="71159" y="53690"/>
                      <a:pt x="66513" y="58336"/>
                      <a:pt x="62899" y="64015"/>
                    </a:cubicBezTo>
                    <a:cubicBezTo>
                      <a:pt x="59285" y="69694"/>
                      <a:pt x="57220" y="76921"/>
                      <a:pt x="57220" y="85181"/>
                    </a:cubicBezTo>
                    <a:cubicBezTo>
                      <a:pt x="57220" y="93441"/>
                      <a:pt x="59285" y="101185"/>
                      <a:pt x="63931" y="107380"/>
                    </a:cubicBezTo>
                    <a:cubicBezTo>
                      <a:pt x="68578" y="113575"/>
                      <a:pt x="74256" y="118738"/>
                      <a:pt x="81484" y="123384"/>
                    </a:cubicBezTo>
                    <a:cubicBezTo>
                      <a:pt x="88712" y="128030"/>
                      <a:pt x="96972" y="132160"/>
                      <a:pt x="106264" y="135258"/>
                    </a:cubicBezTo>
                    <a:cubicBezTo>
                      <a:pt x="115556" y="138871"/>
                      <a:pt x="125365" y="141969"/>
                      <a:pt x="134658" y="144550"/>
                    </a:cubicBezTo>
                    <a:cubicBezTo>
                      <a:pt x="143434" y="147131"/>
                      <a:pt x="152210" y="150229"/>
                      <a:pt x="161503" y="153326"/>
                    </a:cubicBezTo>
                    <a:cubicBezTo>
                      <a:pt x="170279" y="156424"/>
                      <a:pt x="179055" y="160038"/>
                      <a:pt x="187315" y="163651"/>
                    </a:cubicBezTo>
                    <a:cubicBezTo>
                      <a:pt x="195575" y="167781"/>
                      <a:pt x="203319" y="171911"/>
                      <a:pt x="210546" y="177074"/>
                    </a:cubicBezTo>
                    <a:cubicBezTo>
                      <a:pt x="217774" y="182236"/>
                      <a:pt x="223969" y="187915"/>
                      <a:pt x="229131" y="194110"/>
                    </a:cubicBezTo>
                    <a:cubicBezTo>
                      <a:pt x="234294" y="200821"/>
                      <a:pt x="238424" y="208049"/>
                      <a:pt x="241521" y="216309"/>
                    </a:cubicBezTo>
                    <a:cubicBezTo>
                      <a:pt x="244619" y="224569"/>
                      <a:pt x="246168" y="233861"/>
                      <a:pt x="246168" y="244702"/>
                    </a:cubicBezTo>
                    <a:cubicBezTo>
                      <a:pt x="246168" y="261223"/>
                      <a:pt x="243070" y="275678"/>
                      <a:pt x="236875" y="288068"/>
                    </a:cubicBezTo>
                    <a:cubicBezTo>
                      <a:pt x="230680" y="300458"/>
                      <a:pt x="222420" y="310783"/>
                      <a:pt x="211579" y="319043"/>
                    </a:cubicBezTo>
                    <a:cubicBezTo>
                      <a:pt x="200738" y="327303"/>
                      <a:pt x="187831" y="333498"/>
                      <a:pt x="172860" y="338144"/>
                    </a:cubicBezTo>
                    <a:cubicBezTo>
                      <a:pt x="157889" y="342274"/>
                      <a:pt x="141885" y="344339"/>
                      <a:pt x="124333" y="344339"/>
                    </a:cubicBezTo>
                    <a:cubicBezTo>
                      <a:pt x="114008" y="344339"/>
                      <a:pt x="103683" y="343306"/>
                      <a:pt x="93358" y="340725"/>
                    </a:cubicBezTo>
                    <a:cubicBezTo>
                      <a:pt x="83033" y="338144"/>
                      <a:pt x="73224" y="334530"/>
                      <a:pt x="63931" y="329884"/>
                    </a:cubicBezTo>
                    <a:cubicBezTo>
                      <a:pt x="54639" y="325238"/>
                      <a:pt x="45863" y="319043"/>
                      <a:pt x="38119" y="312331"/>
                    </a:cubicBezTo>
                    <a:cubicBezTo>
                      <a:pt x="30375" y="305620"/>
                      <a:pt x="23148" y="297360"/>
                      <a:pt x="17469" y="288584"/>
                    </a:cubicBezTo>
                    <a:cubicBezTo>
                      <a:pt x="11790" y="279808"/>
                      <a:pt x="7144" y="269999"/>
                      <a:pt x="3530" y="259158"/>
                    </a:cubicBezTo>
                    <a:cubicBezTo>
                      <a:pt x="2498" y="255544"/>
                      <a:pt x="1465" y="251930"/>
                      <a:pt x="433" y="247800"/>
                    </a:cubicBezTo>
                    <a:cubicBezTo>
                      <a:pt x="-2148" y="235926"/>
                      <a:pt x="7144" y="224569"/>
                      <a:pt x="19534" y="224569"/>
                    </a:cubicBezTo>
                    <a:lnTo>
                      <a:pt x="32957" y="224569"/>
                    </a:lnTo>
                    <a:lnTo>
                      <a:pt x="32957" y="226118"/>
                    </a:ln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070CDD19-AB5D-4FB5-A8AF-E9E1EA78836A}"/>
                  </a:ext>
                </a:extLst>
              </p:cNvPr>
              <p:cNvSpPr/>
              <p:nvPr/>
            </p:nvSpPr>
            <p:spPr>
              <a:xfrm>
                <a:off x="3705346" y="5956960"/>
                <a:ext cx="283937" cy="345888"/>
              </a:xfrm>
              <a:custGeom>
                <a:avLst/>
                <a:gdLst>
                  <a:gd name="connsiteX0" fmla="*/ 160239 w 283937"/>
                  <a:gd name="connsiteY0" fmla="*/ 123900 h 345887"/>
                  <a:gd name="connsiteX1" fmla="*/ 232514 w 283937"/>
                  <a:gd name="connsiteY1" fmla="*/ 9809 h 345887"/>
                  <a:gd name="connsiteX2" fmla="*/ 249034 w 283937"/>
                  <a:gd name="connsiteY2" fmla="*/ 516 h 345887"/>
                  <a:gd name="connsiteX3" fmla="*/ 265554 w 283937"/>
                  <a:gd name="connsiteY3" fmla="*/ 516 h 345887"/>
                  <a:gd name="connsiteX4" fmla="*/ 282591 w 283937"/>
                  <a:gd name="connsiteY4" fmla="*/ 30459 h 345887"/>
                  <a:gd name="connsiteX5" fmla="*/ 172629 w 283937"/>
                  <a:gd name="connsiteY5" fmla="*/ 213728 h 345887"/>
                  <a:gd name="connsiteX6" fmla="*/ 170048 w 283937"/>
                  <a:gd name="connsiteY6" fmla="*/ 224053 h 345887"/>
                  <a:gd name="connsiteX7" fmla="*/ 170048 w 283937"/>
                  <a:gd name="connsiteY7" fmla="*/ 326786 h 345887"/>
                  <a:gd name="connsiteX8" fmla="*/ 150431 w 283937"/>
                  <a:gd name="connsiteY8" fmla="*/ 346404 h 345887"/>
                  <a:gd name="connsiteX9" fmla="*/ 134943 w 283937"/>
                  <a:gd name="connsiteY9" fmla="*/ 346404 h 345887"/>
                  <a:gd name="connsiteX10" fmla="*/ 115326 w 283937"/>
                  <a:gd name="connsiteY10" fmla="*/ 326786 h 345887"/>
                  <a:gd name="connsiteX11" fmla="*/ 115326 w 283937"/>
                  <a:gd name="connsiteY11" fmla="*/ 223536 h 345887"/>
                  <a:gd name="connsiteX12" fmla="*/ 112744 w 283937"/>
                  <a:gd name="connsiteY12" fmla="*/ 213211 h 345887"/>
                  <a:gd name="connsiteX13" fmla="*/ 2783 w 283937"/>
                  <a:gd name="connsiteY13" fmla="*/ 29942 h 345887"/>
                  <a:gd name="connsiteX14" fmla="*/ 19820 w 283937"/>
                  <a:gd name="connsiteY14" fmla="*/ 0 h 345887"/>
                  <a:gd name="connsiteX15" fmla="*/ 36340 w 283937"/>
                  <a:gd name="connsiteY15" fmla="*/ 0 h 345887"/>
                  <a:gd name="connsiteX16" fmla="*/ 52860 w 283937"/>
                  <a:gd name="connsiteY16" fmla="*/ 8776 h 345887"/>
                  <a:gd name="connsiteX17" fmla="*/ 127716 w 283937"/>
                  <a:gd name="connsiteY17" fmla="*/ 123384 h 345887"/>
                  <a:gd name="connsiteX18" fmla="*/ 160239 w 283937"/>
                  <a:gd name="connsiteY18" fmla="*/ 123900 h 345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83937" h="345887">
                    <a:moveTo>
                      <a:pt x="160239" y="123900"/>
                    </a:moveTo>
                    <a:lnTo>
                      <a:pt x="232514" y="9809"/>
                    </a:lnTo>
                    <a:cubicBezTo>
                      <a:pt x="236128" y="4130"/>
                      <a:pt x="242323" y="516"/>
                      <a:pt x="249034" y="516"/>
                    </a:cubicBezTo>
                    <a:lnTo>
                      <a:pt x="265554" y="516"/>
                    </a:lnTo>
                    <a:cubicBezTo>
                      <a:pt x="281042" y="516"/>
                      <a:pt x="290334" y="17036"/>
                      <a:pt x="282591" y="30459"/>
                    </a:cubicBezTo>
                    <a:lnTo>
                      <a:pt x="172629" y="213728"/>
                    </a:lnTo>
                    <a:cubicBezTo>
                      <a:pt x="170564" y="216825"/>
                      <a:pt x="170048" y="220439"/>
                      <a:pt x="170048" y="224053"/>
                    </a:cubicBezTo>
                    <a:lnTo>
                      <a:pt x="170048" y="326786"/>
                    </a:lnTo>
                    <a:cubicBezTo>
                      <a:pt x="170048" y="337628"/>
                      <a:pt x="161272" y="346404"/>
                      <a:pt x="150431" y="346404"/>
                    </a:cubicBezTo>
                    <a:lnTo>
                      <a:pt x="134943" y="346404"/>
                    </a:lnTo>
                    <a:cubicBezTo>
                      <a:pt x="124102" y="346404"/>
                      <a:pt x="115326" y="337628"/>
                      <a:pt x="115326" y="326786"/>
                    </a:cubicBezTo>
                    <a:lnTo>
                      <a:pt x="115326" y="223536"/>
                    </a:lnTo>
                    <a:cubicBezTo>
                      <a:pt x="115326" y="219922"/>
                      <a:pt x="114293" y="216309"/>
                      <a:pt x="112744" y="213211"/>
                    </a:cubicBezTo>
                    <a:lnTo>
                      <a:pt x="2783" y="29942"/>
                    </a:lnTo>
                    <a:cubicBezTo>
                      <a:pt x="-4960" y="17036"/>
                      <a:pt x="4332" y="0"/>
                      <a:pt x="19820" y="0"/>
                    </a:cubicBezTo>
                    <a:lnTo>
                      <a:pt x="36340" y="0"/>
                    </a:lnTo>
                    <a:cubicBezTo>
                      <a:pt x="43051" y="0"/>
                      <a:pt x="49246" y="3614"/>
                      <a:pt x="52860" y="8776"/>
                    </a:cubicBezTo>
                    <a:lnTo>
                      <a:pt x="127716" y="123384"/>
                    </a:lnTo>
                    <a:cubicBezTo>
                      <a:pt x="134943" y="135774"/>
                      <a:pt x="152496" y="135774"/>
                      <a:pt x="160239" y="123900"/>
                    </a:cubicBez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28046B00-A3C2-46D3-AD76-C938C6DDADBD}"/>
                  </a:ext>
                </a:extLst>
              </p:cNvPr>
              <p:cNvSpPr/>
              <p:nvPr/>
            </p:nvSpPr>
            <p:spPr>
              <a:xfrm>
                <a:off x="1822270" y="5787625"/>
                <a:ext cx="268450" cy="691775"/>
              </a:xfrm>
              <a:custGeom>
                <a:avLst/>
                <a:gdLst>
                  <a:gd name="connsiteX0" fmla="*/ 0 w 268449"/>
                  <a:gd name="connsiteY0" fmla="*/ 102739 h 691775"/>
                  <a:gd name="connsiteX1" fmla="*/ 0 w 268449"/>
                  <a:gd name="connsiteY1" fmla="*/ 693329 h 691775"/>
                  <a:gd name="connsiteX2" fmla="*/ 2065 w 268449"/>
                  <a:gd name="connsiteY2" fmla="*/ 695394 h 691775"/>
                  <a:gd name="connsiteX3" fmla="*/ 224052 w 268449"/>
                  <a:gd name="connsiteY3" fmla="*/ 38724 h 691775"/>
                  <a:gd name="connsiteX4" fmla="*/ 270515 w 268449"/>
                  <a:gd name="connsiteY4" fmla="*/ 5 h 691775"/>
                  <a:gd name="connsiteX5" fmla="*/ 267417 w 268449"/>
                  <a:gd name="connsiteY5" fmla="*/ 5 h 691775"/>
                  <a:gd name="connsiteX6" fmla="*/ 0 w 268449"/>
                  <a:gd name="connsiteY6" fmla="*/ 102739 h 691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68449" h="691775">
                    <a:moveTo>
                      <a:pt x="0" y="102739"/>
                    </a:moveTo>
                    <a:lnTo>
                      <a:pt x="0" y="693329"/>
                    </a:lnTo>
                    <a:cubicBezTo>
                      <a:pt x="516" y="693845"/>
                      <a:pt x="1549" y="694361"/>
                      <a:pt x="2065" y="695394"/>
                    </a:cubicBezTo>
                    <a:lnTo>
                      <a:pt x="224052" y="38724"/>
                    </a:lnTo>
                    <a:cubicBezTo>
                      <a:pt x="234893" y="13428"/>
                      <a:pt x="250381" y="521"/>
                      <a:pt x="270515" y="5"/>
                    </a:cubicBezTo>
                    <a:cubicBezTo>
                      <a:pt x="269482" y="5"/>
                      <a:pt x="268450" y="5"/>
                      <a:pt x="267417" y="5"/>
                    </a:cubicBezTo>
                    <a:cubicBezTo>
                      <a:pt x="164167" y="-511"/>
                      <a:pt x="70726" y="38724"/>
                      <a:pt x="0" y="102739"/>
                    </a:cubicBez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33EAB987-5CBA-4712-8603-FEF4AE2B6FA5}"/>
                  </a:ext>
                </a:extLst>
              </p:cNvPr>
              <p:cNvSpPr/>
              <p:nvPr/>
            </p:nvSpPr>
            <p:spPr>
              <a:xfrm>
                <a:off x="1873895" y="5884169"/>
                <a:ext cx="433649" cy="696938"/>
              </a:xfrm>
              <a:custGeom>
                <a:avLst/>
                <a:gdLst>
                  <a:gd name="connsiteX0" fmla="*/ 218373 w 433649"/>
                  <a:gd name="connsiteY0" fmla="*/ 0 h 696937"/>
                  <a:gd name="connsiteX1" fmla="*/ 8260 w 433649"/>
                  <a:gd name="connsiteY1" fmla="*/ 611240 h 696937"/>
                  <a:gd name="connsiteX2" fmla="*/ 0 w 433649"/>
                  <a:gd name="connsiteY2" fmla="*/ 636020 h 696937"/>
                  <a:gd name="connsiteX3" fmla="*/ 215792 w 433649"/>
                  <a:gd name="connsiteY3" fmla="*/ 699519 h 696937"/>
                  <a:gd name="connsiteX4" fmla="*/ 435715 w 433649"/>
                  <a:gd name="connsiteY4" fmla="*/ 633439 h 696937"/>
                  <a:gd name="connsiteX5" fmla="*/ 427454 w 433649"/>
                  <a:gd name="connsiteY5" fmla="*/ 609175 h 696937"/>
                  <a:gd name="connsiteX6" fmla="*/ 218373 w 433649"/>
                  <a:gd name="connsiteY6" fmla="*/ 0 h 6969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33649" h="696937">
                    <a:moveTo>
                      <a:pt x="218373" y="0"/>
                    </a:moveTo>
                    <a:lnTo>
                      <a:pt x="8260" y="611240"/>
                    </a:lnTo>
                    <a:lnTo>
                      <a:pt x="0" y="636020"/>
                    </a:lnTo>
                    <a:cubicBezTo>
                      <a:pt x="61950" y="676288"/>
                      <a:pt x="136290" y="699519"/>
                      <a:pt x="215792" y="699519"/>
                    </a:cubicBezTo>
                    <a:cubicBezTo>
                      <a:pt x="296843" y="699519"/>
                      <a:pt x="372732" y="675255"/>
                      <a:pt x="435715" y="633439"/>
                    </a:cubicBezTo>
                    <a:lnTo>
                      <a:pt x="427454" y="609175"/>
                    </a:lnTo>
                    <a:lnTo>
                      <a:pt x="218373" y="0"/>
                    </a:ln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4A44BC75-9922-418D-9711-0AB6E55D47AB}"/>
                  </a:ext>
                </a:extLst>
              </p:cNvPr>
              <p:cNvSpPr/>
              <p:nvPr/>
            </p:nvSpPr>
            <p:spPr>
              <a:xfrm>
                <a:off x="1691143" y="5967802"/>
                <a:ext cx="61950" cy="433650"/>
              </a:xfrm>
              <a:custGeom>
                <a:avLst/>
                <a:gdLst>
                  <a:gd name="connsiteX0" fmla="*/ 64531 w 61949"/>
                  <a:gd name="connsiteY0" fmla="*/ 435199 h 433650"/>
                  <a:gd name="connsiteX1" fmla="*/ 64531 w 61949"/>
                  <a:gd name="connsiteY1" fmla="*/ 0 h 433650"/>
                  <a:gd name="connsiteX2" fmla="*/ 0 w 61949"/>
                  <a:gd name="connsiteY2" fmla="*/ 217341 h 433650"/>
                  <a:gd name="connsiteX3" fmla="*/ 64531 w 61949"/>
                  <a:gd name="connsiteY3" fmla="*/ 435199 h 43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1949" h="433650">
                    <a:moveTo>
                      <a:pt x="64531" y="435199"/>
                    </a:moveTo>
                    <a:lnTo>
                      <a:pt x="64531" y="0"/>
                    </a:lnTo>
                    <a:cubicBezTo>
                      <a:pt x="23747" y="62466"/>
                      <a:pt x="0" y="137322"/>
                      <a:pt x="0" y="217341"/>
                    </a:cubicBezTo>
                    <a:cubicBezTo>
                      <a:pt x="0" y="297876"/>
                      <a:pt x="23747" y="372216"/>
                      <a:pt x="64531" y="435199"/>
                    </a:cubicBez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8EDB0D8D-923C-4F89-A7AE-7E694728A131}"/>
                  </a:ext>
                </a:extLst>
              </p:cNvPr>
              <p:cNvSpPr/>
              <p:nvPr/>
            </p:nvSpPr>
            <p:spPr>
              <a:xfrm>
                <a:off x="2095366" y="5787114"/>
                <a:ext cx="268450" cy="686613"/>
              </a:xfrm>
              <a:custGeom>
                <a:avLst/>
                <a:gdLst>
                  <a:gd name="connsiteX0" fmla="*/ 44397 w 268449"/>
                  <a:gd name="connsiteY0" fmla="*/ 38719 h 686612"/>
                  <a:gd name="connsiteX1" fmla="*/ 264836 w 268449"/>
                  <a:gd name="connsiteY1" fmla="*/ 690226 h 686612"/>
                  <a:gd name="connsiteX2" fmla="*/ 268966 w 268449"/>
                  <a:gd name="connsiteY2" fmla="*/ 686613 h 686612"/>
                  <a:gd name="connsiteX3" fmla="*/ 268966 w 268449"/>
                  <a:gd name="connsiteY3" fmla="*/ 109961 h 686612"/>
                  <a:gd name="connsiteX4" fmla="*/ 0 w 268449"/>
                  <a:gd name="connsiteY4" fmla="*/ 0 h 686612"/>
                  <a:gd name="connsiteX5" fmla="*/ 44397 w 268449"/>
                  <a:gd name="connsiteY5" fmla="*/ 38719 h 6866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68449" h="686612">
                    <a:moveTo>
                      <a:pt x="44397" y="38719"/>
                    </a:moveTo>
                    <a:lnTo>
                      <a:pt x="264836" y="690226"/>
                    </a:lnTo>
                    <a:cubicBezTo>
                      <a:pt x="266385" y="689194"/>
                      <a:pt x="267417" y="687645"/>
                      <a:pt x="268966" y="686613"/>
                    </a:cubicBezTo>
                    <a:lnTo>
                      <a:pt x="268966" y="109961"/>
                    </a:lnTo>
                    <a:cubicBezTo>
                      <a:pt x="198240" y="43365"/>
                      <a:pt x="104282" y="1549"/>
                      <a:pt x="0" y="0"/>
                    </a:cubicBezTo>
                    <a:cubicBezTo>
                      <a:pt x="18585" y="1033"/>
                      <a:pt x="33556" y="13939"/>
                      <a:pt x="44397" y="38719"/>
                    </a:cubicBez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E54B0229-67DB-4EB9-8F10-4EAC348A0C87}"/>
                  </a:ext>
                </a:extLst>
              </p:cNvPr>
              <p:cNvSpPr/>
              <p:nvPr/>
            </p:nvSpPr>
            <p:spPr>
              <a:xfrm>
                <a:off x="2092785" y="5787114"/>
                <a:ext cx="5162" cy="5163"/>
              </a:xfrm>
              <a:custGeom>
                <a:avLst/>
                <a:gdLst>
                  <a:gd name="connsiteX0" fmla="*/ 0 w 0"/>
                  <a:gd name="connsiteY0" fmla="*/ 0 h 0"/>
                  <a:gd name="connsiteX1" fmla="*/ 2581 w 0"/>
                  <a:gd name="connsiteY1" fmla="*/ 0 h 0"/>
                  <a:gd name="connsiteX2" fmla="*/ 1032 w 0"/>
                  <a:gd name="connsiteY2" fmla="*/ 0 h 0"/>
                  <a:gd name="connsiteX3" fmla="*/ 0 w 0"/>
                  <a:gd name="connsiteY3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>
                    <a:moveTo>
                      <a:pt x="0" y="0"/>
                    </a:moveTo>
                    <a:cubicBezTo>
                      <a:pt x="1032" y="0"/>
                      <a:pt x="2065" y="0"/>
                      <a:pt x="2581" y="0"/>
                    </a:cubicBezTo>
                    <a:cubicBezTo>
                      <a:pt x="2065" y="0"/>
                      <a:pt x="1549" y="0"/>
                      <a:pt x="1032" y="0"/>
                    </a:cubicBezTo>
                    <a:cubicBezTo>
                      <a:pt x="516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0C38F3FD-A2CE-4830-B94C-D9A3D3157C96}"/>
                  </a:ext>
                </a:extLst>
              </p:cNvPr>
              <p:cNvSpPr/>
              <p:nvPr/>
            </p:nvSpPr>
            <p:spPr>
              <a:xfrm>
                <a:off x="2428863" y="5955411"/>
                <a:ext cx="320075" cy="433650"/>
              </a:xfrm>
              <a:custGeom>
                <a:avLst/>
                <a:gdLst>
                  <a:gd name="connsiteX0" fmla="*/ 311815 w 320074"/>
                  <a:gd name="connsiteY0" fmla="*/ 0 h 433650"/>
                  <a:gd name="connsiteX1" fmla="*/ 262255 w 320074"/>
                  <a:gd name="connsiteY1" fmla="*/ 0 h 433650"/>
                  <a:gd name="connsiteX2" fmla="*/ 160037 w 320074"/>
                  <a:gd name="connsiteY2" fmla="*/ 268450 h 433650"/>
                  <a:gd name="connsiteX3" fmla="*/ 60401 w 320074"/>
                  <a:gd name="connsiteY3" fmla="*/ 0 h 433650"/>
                  <a:gd name="connsiteX4" fmla="*/ 0 w 320074"/>
                  <a:gd name="connsiteY4" fmla="*/ 0 h 433650"/>
                  <a:gd name="connsiteX5" fmla="*/ 0 w 320074"/>
                  <a:gd name="connsiteY5" fmla="*/ 12390 h 433650"/>
                  <a:gd name="connsiteX6" fmla="*/ 0 w 320074"/>
                  <a:gd name="connsiteY6" fmla="*/ 22199 h 433650"/>
                  <a:gd name="connsiteX7" fmla="*/ 0 w 320074"/>
                  <a:gd name="connsiteY7" fmla="*/ 293746 h 433650"/>
                  <a:gd name="connsiteX8" fmla="*/ 0 w 320074"/>
                  <a:gd name="connsiteY8" fmla="*/ 332981 h 433650"/>
                  <a:gd name="connsiteX9" fmla="*/ 0 w 320074"/>
                  <a:gd name="connsiteY9" fmla="*/ 437264 h 433650"/>
                  <a:gd name="connsiteX10" fmla="*/ 63499 w 320074"/>
                  <a:gd name="connsiteY10" fmla="*/ 229731 h 433650"/>
                  <a:gd name="connsiteX11" fmla="*/ 63499 w 320074"/>
                  <a:gd name="connsiteY11" fmla="*/ 201854 h 433650"/>
                  <a:gd name="connsiteX12" fmla="*/ 62982 w 320074"/>
                  <a:gd name="connsiteY12" fmla="*/ 172428 h 433650"/>
                  <a:gd name="connsiteX13" fmla="*/ 60917 w 320074"/>
                  <a:gd name="connsiteY13" fmla="*/ 134225 h 433650"/>
                  <a:gd name="connsiteX14" fmla="*/ 132160 w 320074"/>
                  <a:gd name="connsiteY14" fmla="*/ 324721 h 433650"/>
                  <a:gd name="connsiteX15" fmla="*/ 162619 w 320074"/>
                  <a:gd name="connsiteY15" fmla="*/ 345888 h 433650"/>
                  <a:gd name="connsiteX16" fmla="*/ 193077 w 320074"/>
                  <a:gd name="connsiteY16" fmla="*/ 324721 h 433650"/>
                  <a:gd name="connsiteX17" fmla="*/ 271031 w 320074"/>
                  <a:gd name="connsiteY17" fmla="*/ 111510 h 433650"/>
                  <a:gd name="connsiteX18" fmla="*/ 271031 w 320074"/>
                  <a:gd name="connsiteY18" fmla="*/ 345888 h 433650"/>
                  <a:gd name="connsiteX19" fmla="*/ 323172 w 320074"/>
                  <a:gd name="connsiteY19" fmla="*/ 345888 h 433650"/>
                  <a:gd name="connsiteX20" fmla="*/ 323172 w 320074"/>
                  <a:gd name="connsiteY20" fmla="*/ 11358 h 433650"/>
                  <a:gd name="connsiteX21" fmla="*/ 311815 w 320074"/>
                  <a:gd name="connsiteY21" fmla="*/ 0 h 43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20074" h="433650">
                    <a:moveTo>
                      <a:pt x="311815" y="0"/>
                    </a:moveTo>
                    <a:lnTo>
                      <a:pt x="262255" y="0"/>
                    </a:lnTo>
                    <a:lnTo>
                      <a:pt x="160037" y="268450"/>
                    </a:lnTo>
                    <a:lnTo>
                      <a:pt x="60401" y="0"/>
                    </a:lnTo>
                    <a:lnTo>
                      <a:pt x="0" y="0"/>
                    </a:lnTo>
                    <a:lnTo>
                      <a:pt x="0" y="12390"/>
                    </a:lnTo>
                    <a:lnTo>
                      <a:pt x="0" y="22199"/>
                    </a:lnTo>
                    <a:lnTo>
                      <a:pt x="0" y="293746"/>
                    </a:lnTo>
                    <a:lnTo>
                      <a:pt x="0" y="332981"/>
                    </a:lnTo>
                    <a:lnTo>
                      <a:pt x="0" y="437264"/>
                    </a:lnTo>
                    <a:cubicBezTo>
                      <a:pt x="37170" y="376863"/>
                      <a:pt x="63499" y="305620"/>
                      <a:pt x="63499" y="229731"/>
                    </a:cubicBezTo>
                    <a:cubicBezTo>
                      <a:pt x="63499" y="220439"/>
                      <a:pt x="64015" y="211146"/>
                      <a:pt x="63499" y="201854"/>
                    </a:cubicBezTo>
                    <a:cubicBezTo>
                      <a:pt x="64015" y="192045"/>
                      <a:pt x="62982" y="182236"/>
                      <a:pt x="62982" y="172428"/>
                    </a:cubicBezTo>
                    <a:cubicBezTo>
                      <a:pt x="62982" y="159521"/>
                      <a:pt x="62466" y="146615"/>
                      <a:pt x="60917" y="134225"/>
                    </a:cubicBezTo>
                    <a:lnTo>
                      <a:pt x="132160" y="324721"/>
                    </a:lnTo>
                    <a:cubicBezTo>
                      <a:pt x="136806" y="337628"/>
                      <a:pt x="149196" y="345888"/>
                      <a:pt x="162619" y="345888"/>
                    </a:cubicBezTo>
                    <a:cubicBezTo>
                      <a:pt x="176041" y="345888"/>
                      <a:pt x="188431" y="337628"/>
                      <a:pt x="193077" y="324721"/>
                    </a:cubicBezTo>
                    <a:lnTo>
                      <a:pt x="271031" y="111510"/>
                    </a:lnTo>
                    <a:lnTo>
                      <a:pt x="271031" y="345888"/>
                    </a:lnTo>
                    <a:lnTo>
                      <a:pt x="323172" y="345888"/>
                    </a:lnTo>
                    <a:lnTo>
                      <a:pt x="323172" y="11358"/>
                    </a:lnTo>
                    <a:cubicBezTo>
                      <a:pt x="323172" y="5163"/>
                      <a:pt x="318010" y="0"/>
                      <a:pt x="311815" y="0"/>
                    </a:cubicBez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47F6BED2-EB63-485A-91FF-2812E0753CD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451181" y="6177339"/>
              <a:ext cx="2339594" cy="670557"/>
            </a:xfrm>
            <a:prstGeom prst="rect">
              <a:avLst/>
            </a:prstGeom>
          </p:spPr>
        </p:pic>
      </p:grpSp>
      <p:sp>
        <p:nvSpPr>
          <p:cNvPr id="36" name="Footer Placeholder 21">
            <a:extLst>
              <a:ext uri="{FF2B5EF4-FFF2-40B4-BE49-F238E27FC236}">
                <a16:creationId xmlns:a16="http://schemas.microsoft.com/office/drawing/2014/main" id="{67F46D13-28DC-4B7F-9EB2-4D96F6BF8FA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783953" y="37932"/>
            <a:ext cx="2719570" cy="271923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de-CH" dirty="0"/>
              <a:t>#PSSATPARIS2019</a:t>
            </a:r>
          </a:p>
        </p:txBody>
      </p:sp>
    </p:spTree>
    <p:extLst>
      <p:ext uri="{BB962C8B-B14F-4D97-AF65-F5344CB8AC3E}">
        <p14:creationId xmlns:p14="http://schemas.microsoft.com/office/powerpoint/2010/main" val="19098973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B7456-0886-42A9-94CA-9F973225D16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457200"/>
            <a:ext cx="3932240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846DDC-3914-43AF-8947-A66C40BF8AA6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183184" y="987423"/>
            <a:ext cx="6172200" cy="487362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5D15EF-2EE6-4BA4-99AD-CE8A8DED3EF6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839784" y="2057400"/>
            <a:ext cx="3932240" cy="3811584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4FB92A7-9344-4797-8C74-57F6B7F498FD}"/>
              </a:ext>
            </a:extLst>
          </p:cNvPr>
          <p:cNvGrpSpPr/>
          <p:nvPr userDrawn="1"/>
        </p:nvGrpSpPr>
        <p:grpSpPr>
          <a:xfrm>
            <a:off x="1367917" y="6183105"/>
            <a:ext cx="9456166" cy="645414"/>
            <a:chOff x="939586" y="6177339"/>
            <a:chExt cx="9851189" cy="670557"/>
          </a:xfrm>
        </p:grpSpPr>
        <p:pic>
          <p:nvPicPr>
            <p:cNvPr id="25" name="Picture 24" descr="A close up of a sign&#10;&#10;Description automatically generated">
              <a:extLst>
                <a:ext uri="{FF2B5EF4-FFF2-40B4-BE49-F238E27FC236}">
                  <a16:creationId xmlns:a16="http://schemas.microsoft.com/office/drawing/2014/main" id="{3C5B1522-22D8-42A5-A7DA-9B1FD3EED17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9586" y="6228604"/>
              <a:ext cx="4118142" cy="571672"/>
            </a:xfrm>
            <a:prstGeom prst="rect">
              <a:avLst/>
            </a:prstGeom>
          </p:spPr>
        </p:pic>
        <p:grpSp>
          <p:nvGrpSpPr>
            <p:cNvPr id="26" name="Graphic 8">
              <a:extLst>
                <a:ext uri="{FF2B5EF4-FFF2-40B4-BE49-F238E27FC236}">
                  <a16:creationId xmlns:a16="http://schemas.microsoft.com/office/drawing/2014/main" id="{6409A3B9-8DF3-4367-B847-F731DAFE05DE}"/>
                </a:ext>
              </a:extLst>
            </p:cNvPr>
            <p:cNvGrpSpPr/>
            <p:nvPr userDrawn="1"/>
          </p:nvGrpSpPr>
          <p:grpSpPr>
            <a:xfrm>
              <a:off x="5473152" y="6263469"/>
              <a:ext cx="2294931" cy="577966"/>
              <a:chOff x="1691143" y="5787114"/>
              <a:chExt cx="2575651" cy="793993"/>
            </a:xfrm>
          </p:grpSpPr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6836B0D5-B972-421D-B441-DD09ACE0B9E0}"/>
                  </a:ext>
                </a:extLst>
              </p:cNvPr>
              <p:cNvSpPr/>
              <p:nvPr/>
            </p:nvSpPr>
            <p:spPr>
              <a:xfrm>
                <a:off x="2811920" y="5956960"/>
                <a:ext cx="247800" cy="345888"/>
              </a:xfrm>
              <a:custGeom>
                <a:avLst/>
                <a:gdLst>
                  <a:gd name="connsiteX0" fmla="*/ 0 w 247799"/>
                  <a:gd name="connsiteY0" fmla="*/ 0 h 345887"/>
                  <a:gd name="connsiteX1" fmla="*/ 217857 w 247799"/>
                  <a:gd name="connsiteY1" fmla="*/ 0 h 345887"/>
                  <a:gd name="connsiteX2" fmla="*/ 240056 w 247799"/>
                  <a:gd name="connsiteY2" fmla="*/ 22199 h 345887"/>
                  <a:gd name="connsiteX3" fmla="*/ 240056 w 247799"/>
                  <a:gd name="connsiteY3" fmla="*/ 22199 h 345887"/>
                  <a:gd name="connsiteX4" fmla="*/ 217857 w 247799"/>
                  <a:gd name="connsiteY4" fmla="*/ 44397 h 345887"/>
                  <a:gd name="connsiteX5" fmla="*/ 74340 w 247799"/>
                  <a:gd name="connsiteY5" fmla="*/ 44397 h 345887"/>
                  <a:gd name="connsiteX6" fmla="*/ 52141 w 247799"/>
                  <a:gd name="connsiteY6" fmla="*/ 66596 h 345887"/>
                  <a:gd name="connsiteX7" fmla="*/ 52141 w 247799"/>
                  <a:gd name="connsiteY7" fmla="*/ 123384 h 345887"/>
                  <a:gd name="connsiteX8" fmla="*/ 74340 w 247799"/>
                  <a:gd name="connsiteY8" fmla="*/ 145582 h 345887"/>
                  <a:gd name="connsiteX9" fmla="*/ 206500 w 247799"/>
                  <a:gd name="connsiteY9" fmla="*/ 145582 h 345887"/>
                  <a:gd name="connsiteX10" fmla="*/ 228698 w 247799"/>
                  <a:gd name="connsiteY10" fmla="*/ 167781 h 345887"/>
                  <a:gd name="connsiteX11" fmla="*/ 228698 w 247799"/>
                  <a:gd name="connsiteY11" fmla="*/ 167781 h 345887"/>
                  <a:gd name="connsiteX12" fmla="*/ 206500 w 247799"/>
                  <a:gd name="connsiteY12" fmla="*/ 189980 h 345887"/>
                  <a:gd name="connsiteX13" fmla="*/ 74340 w 247799"/>
                  <a:gd name="connsiteY13" fmla="*/ 189980 h 345887"/>
                  <a:gd name="connsiteX14" fmla="*/ 52141 w 247799"/>
                  <a:gd name="connsiteY14" fmla="*/ 212179 h 345887"/>
                  <a:gd name="connsiteX15" fmla="*/ 52141 w 247799"/>
                  <a:gd name="connsiteY15" fmla="*/ 280840 h 345887"/>
                  <a:gd name="connsiteX16" fmla="*/ 74340 w 247799"/>
                  <a:gd name="connsiteY16" fmla="*/ 303039 h 345887"/>
                  <a:gd name="connsiteX17" fmla="*/ 226117 w 247799"/>
                  <a:gd name="connsiteY17" fmla="*/ 303039 h 345887"/>
                  <a:gd name="connsiteX18" fmla="*/ 248316 w 247799"/>
                  <a:gd name="connsiteY18" fmla="*/ 325238 h 345887"/>
                  <a:gd name="connsiteX19" fmla="*/ 248316 w 247799"/>
                  <a:gd name="connsiteY19" fmla="*/ 325238 h 345887"/>
                  <a:gd name="connsiteX20" fmla="*/ 226117 w 247799"/>
                  <a:gd name="connsiteY20" fmla="*/ 347436 h 345887"/>
                  <a:gd name="connsiteX21" fmla="*/ 516 w 247799"/>
                  <a:gd name="connsiteY21" fmla="*/ 347436 h 345887"/>
                  <a:gd name="connsiteX22" fmla="*/ 0 w 247799"/>
                  <a:gd name="connsiteY22" fmla="*/ 0 h 345887"/>
                  <a:gd name="connsiteX23" fmla="*/ 0 w 247799"/>
                  <a:gd name="connsiteY23" fmla="*/ 0 h 345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47799" h="345887">
                    <a:moveTo>
                      <a:pt x="0" y="0"/>
                    </a:moveTo>
                    <a:lnTo>
                      <a:pt x="217857" y="0"/>
                    </a:lnTo>
                    <a:cubicBezTo>
                      <a:pt x="230247" y="0"/>
                      <a:pt x="240056" y="9809"/>
                      <a:pt x="240056" y="22199"/>
                    </a:cubicBezTo>
                    <a:lnTo>
                      <a:pt x="240056" y="22199"/>
                    </a:lnTo>
                    <a:cubicBezTo>
                      <a:pt x="240056" y="34589"/>
                      <a:pt x="230247" y="44397"/>
                      <a:pt x="217857" y="44397"/>
                    </a:cubicBezTo>
                    <a:lnTo>
                      <a:pt x="74340" y="44397"/>
                    </a:lnTo>
                    <a:cubicBezTo>
                      <a:pt x="61950" y="44397"/>
                      <a:pt x="52141" y="54206"/>
                      <a:pt x="52141" y="66596"/>
                    </a:cubicBezTo>
                    <a:lnTo>
                      <a:pt x="52141" y="123384"/>
                    </a:lnTo>
                    <a:cubicBezTo>
                      <a:pt x="52141" y="135774"/>
                      <a:pt x="61950" y="145582"/>
                      <a:pt x="74340" y="145582"/>
                    </a:cubicBezTo>
                    <a:lnTo>
                      <a:pt x="206500" y="145582"/>
                    </a:lnTo>
                    <a:cubicBezTo>
                      <a:pt x="218890" y="145582"/>
                      <a:pt x="228698" y="155391"/>
                      <a:pt x="228698" y="167781"/>
                    </a:cubicBezTo>
                    <a:lnTo>
                      <a:pt x="228698" y="167781"/>
                    </a:lnTo>
                    <a:cubicBezTo>
                      <a:pt x="228698" y="180171"/>
                      <a:pt x="218890" y="189980"/>
                      <a:pt x="206500" y="189980"/>
                    </a:cubicBezTo>
                    <a:lnTo>
                      <a:pt x="74340" y="189980"/>
                    </a:lnTo>
                    <a:cubicBezTo>
                      <a:pt x="61950" y="189980"/>
                      <a:pt x="52141" y="199789"/>
                      <a:pt x="52141" y="212179"/>
                    </a:cubicBezTo>
                    <a:lnTo>
                      <a:pt x="52141" y="280840"/>
                    </a:lnTo>
                    <a:cubicBezTo>
                      <a:pt x="52141" y="293230"/>
                      <a:pt x="61950" y="303039"/>
                      <a:pt x="74340" y="303039"/>
                    </a:cubicBezTo>
                    <a:lnTo>
                      <a:pt x="226117" y="303039"/>
                    </a:lnTo>
                    <a:cubicBezTo>
                      <a:pt x="238507" y="303039"/>
                      <a:pt x="248316" y="312848"/>
                      <a:pt x="248316" y="325238"/>
                    </a:cubicBezTo>
                    <a:lnTo>
                      <a:pt x="248316" y="325238"/>
                    </a:lnTo>
                    <a:cubicBezTo>
                      <a:pt x="248316" y="337628"/>
                      <a:pt x="238507" y="347436"/>
                      <a:pt x="226117" y="347436"/>
                    </a:cubicBezTo>
                    <a:lnTo>
                      <a:pt x="516" y="347436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8436C2C5-2A86-4FDD-BC3E-572B4A353518}"/>
                  </a:ext>
                </a:extLst>
              </p:cNvPr>
              <p:cNvSpPr/>
              <p:nvPr/>
            </p:nvSpPr>
            <p:spPr>
              <a:xfrm>
                <a:off x="3104634" y="5956444"/>
                <a:ext cx="268450" cy="345888"/>
              </a:xfrm>
              <a:custGeom>
                <a:avLst/>
                <a:gdLst>
                  <a:gd name="connsiteX0" fmla="*/ 273096 w 268449"/>
                  <a:gd name="connsiteY0" fmla="*/ 22715 h 345887"/>
                  <a:gd name="connsiteX1" fmla="*/ 273096 w 268449"/>
                  <a:gd name="connsiteY1" fmla="*/ 22715 h 345887"/>
                  <a:gd name="connsiteX2" fmla="*/ 250897 w 268449"/>
                  <a:gd name="connsiteY2" fmla="*/ 44914 h 345887"/>
                  <a:gd name="connsiteX3" fmla="*/ 184817 w 268449"/>
                  <a:gd name="connsiteY3" fmla="*/ 44914 h 345887"/>
                  <a:gd name="connsiteX4" fmla="*/ 162619 w 268449"/>
                  <a:gd name="connsiteY4" fmla="*/ 67113 h 345887"/>
                  <a:gd name="connsiteX5" fmla="*/ 162619 w 268449"/>
                  <a:gd name="connsiteY5" fmla="*/ 324721 h 345887"/>
                  <a:gd name="connsiteX6" fmla="*/ 140420 w 268449"/>
                  <a:gd name="connsiteY6" fmla="*/ 346920 h 345887"/>
                  <a:gd name="connsiteX7" fmla="*/ 132676 w 268449"/>
                  <a:gd name="connsiteY7" fmla="*/ 346920 h 345887"/>
                  <a:gd name="connsiteX8" fmla="*/ 110478 w 268449"/>
                  <a:gd name="connsiteY8" fmla="*/ 324721 h 345887"/>
                  <a:gd name="connsiteX9" fmla="*/ 110478 w 268449"/>
                  <a:gd name="connsiteY9" fmla="*/ 66596 h 345887"/>
                  <a:gd name="connsiteX10" fmla="*/ 88279 w 268449"/>
                  <a:gd name="connsiteY10" fmla="*/ 44398 h 345887"/>
                  <a:gd name="connsiteX11" fmla="*/ 22199 w 268449"/>
                  <a:gd name="connsiteY11" fmla="*/ 44398 h 345887"/>
                  <a:gd name="connsiteX12" fmla="*/ 0 w 268449"/>
                  <a:gd name="connsiteY12" fmla="*/ 22199 h 345887"/>
                  <a:gd name="connsiteX13" fmla="*/ 0 w 268449"/>
                  <a:gd name="connsiteY13" fmla="*/ 22199 h 345887"/>
                  <a:gd name="connsiteX14" fmla="*/ 22199 w 268449"/>
                  <a:gd name="connsiteY14" fmla="*/ 0 h 345887"/>
                  <a:gd name="connsiteX15" fmla="*/ 251414 w 268449"/>
                  <a:gd name="connsiteY15" fmla="*/ 0 h 345887"/>
                  <a:gd name="connsiteX16" fmla="*/ 273096 w 268449"/>
                  <a:gd name="connsiteY16" fmla="*/ 22715 h 345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68449" h="345887">
                    <a:moveTo>
                      <a:pt x="273096" y="22715"/>
                    </a:moveTo>
                    <a:lnTo>
                      <a:pt x="273096" y="22715"/>
                    </a:lnTo>
                    <a:cubicBezTo>
                      <a:pt x="273096" y="35105"/>
                      <a:pt x="263287" y="44914"/>
                      <a:pt x="250897" y="44914"/>
                    </a:cubicBezTo>
                    <a:lnTo>
                      <a:pt x="184817" y="44914"/>
                    </a:lnTo>
                    <a:cubicBezTo>
                      <a:pt x="172427" y="44914"/>
                      <a:pt x="162619" y="54723"/>
                      <a:pt x="162619" y="67113"/>
                    </a:cubicBezTo>
                    <a:lnTo>
                      <a:pt x="162619" y="324721"/>
                    </a:lnTo>
                    <a:cubicBezTo>
                      <a:pt x="162619" y="337111"/>
                      <a:pt x="152810" y="346920"/>
                      <a:pt x="140420" y="346920"/>
                    </a:cubicBezTo>
                    <a:lnTo>
                      <a:pt x="132676" y="346920"/>
                    </a:lnTo>
                    <a:cubicBezTo>
                      <a:pt x="120286" y="346920"/>
                      <a:pt x="110478" y="337111"/>
                      <a:pt x="110478" y="324721"/>
                    </a:cubicBezTo>
                    <a:lnTo>
                      <a:pt x="110478" y="66596"/>
                    </a:lnTo>
                    <a:cubicBezTo>
                      <a:pt x="110478" y="54206"/>
                      <a:pt x="100669" y="44398"/>
                      <a:pt x="88279" y="44398"/>
                    </a:cubicBezTo>
                    <a:lnTo>
                      <a:pt x="22199" y="44398"/>
                    </a:lnTo>
                    <a:cubicBezTo>
                      <a:pt x="9809" y="44398"/>
                      <a:pt x="0" y="34589"/>
                      <a:pt x="0" y="22199"/>
                    </a:cubicBezTo>
                    <a:lnTo>
                      <a:pt x="0" y="22199"/>
                    </a:lnTo>
                    <a:cubicBezTo>
                      <a:pt x="0" y="9809"/>
                      <a:pt x="9809" y="0"/>
                      <a:pt x="22199" y="0"/>
                    </a:cubicBezTo>
                    <a:lnTo>
                      <a:pt x="251414" y="0"/>
                    </a:lnTo>
                    <a:cubicBezTo>
                      <a:pt x="263287" y="516"/>
                      <a:pt x="273096" y="10325"/>
                      <a:pt x="273096" y="22715"/>
                    </a:cubicBez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B2A45FA9-4AF5-491C-8B74-1B0536DFD512}"/>
                  </a:ext>
                </a:extLst>
              </p:cNvPr>
              <p:cNvSpPr/>
              <p:nvPr/>
            </p:nvSpPr>
            <p:spPr>
              <a:xfrm>
                <a:off x="3420662" y="5959025"/>
                <a:ext cx="242637" cy="340725"/>
              </a:xfrm>
              <a:custGeom>
                <a:avLst/>
                <a:gdLst>
                  <a:gd name="connsiteX0" fmla="*/ 32957 w 242637"/>
                  <a:gd name="connsiteY0" fmla="*/ 226118 h 340725"/>
                  <a:gd name="connsiteX1" fmla="*/ 52058 w 242637"/>
                  <a:gd name="connsiteY1" fmla="*/ 241089 h 340725"/>
                  <a:gd name="connsiteX2" fmla="*/ 57220 w 242637"/>
                  <a:gd name="connsiteY2" fmla="*/ 257093 h 340725"/>
                  <a:gd name="connsiteX3" fmla="*/ 73224 w 242637"/>
                  <a:gd name="connsiteY3" fmla="*/ 281873 h 340725"/>
                  <a:gd name="connsiteX4" fmla="*/ 96455 w 242637"/>
                  <a:gd name="connsiteY4" fmla="*/ 297876 h 340725"/>
                  <a:gd name="connsiteX5" fmla="*/ 125881 w 242637"/>
                  <a:gd name="connsiteY5" fmla="*/ 303555 h 340725"/>
                  <a:gd name="connsiteX6" fmla="*/ 153243 w 242637"/>
                  <a:gd name="connsiteY6" fmla="*/ 300458 h 340725"/>
                  <a:gd name="connsiteX7" fmla="*/ 176474 w 242637"/>
                  <a:gd name="connsiteY7" fmla="*/ 290133 h 340725"/>
                  <a:gd name="connsiteX8" fmla="*/ 192478 w 242637"/>
                  <a:gd name="connsiteY8" fmla="*/ 272064 h 340725"/>
                  <a:gd name="connsiteX9" fmla="*/ 198156 w 242637"/>
                  <a:gd name="connsiteY9" fmla="*/ 245219 h 340725"/>
                  <a:gd name="connsiteX10" fmla="*/ 191445 w 242637"/>
                  <a:gd name="connsiteY10" fmla="*/ 224052 h 340725"/>
                  <a:gd name="connsiteX11" fmla="*/ 173893 w 242637"/>
                  <a:gd name="connsiteY11" fmla="*/ 208565 h 340725"/>
                  <a:gd name="connsiteX12" fmla="*/ 149113 w 242637"/>
                  <a:gd name="connsiteY12" fmla="*/ 197208 h 340725"/>
                  <a:gd name="connsiteX13" fmla="*/ 121235 w 242637"/>
                  <a:gd name="connsiteY13" fmla="*/ 187915 h 340725"/>
                  <a:gd name="connsiteX14" fmla="*/ 94390 w 242637"/>
                  <a:gd name="connsiteY14" fmla="*/ 179655 h 340725"/>
                  <a:gd name="connsiteX15" fmla="*/ 68062 w 242637"/>
                  <a:gd name="connsiteY15" fmla="*/ 169330 h 340725"/>
                  <a:gd name="connsiteX16" fmla="*/ 44830 w 242637"/>
                  <a:gd name="connsiteY16" fmla="*/ 155908 h 340725"/>
                  <a:gd name="connsiteX17" fmla="*/ 25729 w 242637"/>
                  <a:gd name="connsiteY17" fmla="*/ 138355 h 340725"/>
                  <a:gd name="connsiteX18" fmla="*/ 12823 w 242637"/>
                  <a:gd name="connsiteY18" fmla="*/ 115640 h 340725"/>
                  <a:gd name="connsiteX19" fmla="*/ 8177 w 242637"/>
                  <a:gd name="connsiteY19" fmla="*/ 86214 h 340725"/>
                  <a:gd name="connsiteX20" fmla="*/ 16437 w 242637"/>
                  <a:gd name="connsiteY20" fmla="*/ 49044 h 340725"/>
                  <a:gd name="connsiteX21" fmla="*/ 39668 w 242637"/>
                  <a:gd name="connsiteY21" fmla="*/ 22199 h 340725"/>
                  <a:gd name="connsiteX22" fmla="*/ 75289 w 242637"/>
                  <a:gd name="connsiteY22" fmla="*/ 5679 h 340725"/>
                  <a:gd name="connsiteX23" fmla="*/ 121235 w 242637"/>
                  <a:gd name="connsiteY23" fmla="*/ 0 h 340725"/>
                  <a:gd name="connsiteX24" fmla="*/ 160470 w 242637"/>
                  <a:gd name="connsiteY24" fmla="*/ 4646 h 340725"/>
                  <a:gd name="connsiteX25" fmla="*/ 190413 w 242637"/>
                  <a:gd name="connsiteY25" fmla="*/ 17036 h 340725"/>
                  <a:gd name="connsiteX26" fmla="*/ 212095 w 242637"/>
                  <a:gd name="connsiteY26" fmla="*/ 35105 h 340725"/>
                  <a:gd name="connsiteX27" fmla="*/ 226550 w 242637"/>
                  <a:gd name="connsiteY27" fmla="*/ 57304 h 340725"/>
                  <a:gd name="connsiteX28" fmla="*/ 234810 w 242637"/>
                  <a:gd name="connsiteY28" fmla="*/ 81051 h 340725"/>
                  <a:gd name="connsiteX29" fmla="*/ 234810 w 242637"/>
                  <a:gd name="connsiteY29" fmla="*/ 81051 h 340725"/>
                  <a:gd name="connsiteX30" fmla="*/ 215709 w 242637"/>
                  <a:gd name="connsiteY30" fmla="*/ 104799 h 340725"/>
                  <a:gd name="connsiteX31" fmla="*/ 204868 w 242637"/>
                  <a:gd name="connsiteY31" fmla="*/ 104799 h 340725"/>
                  <a:gd name="connsiteX32" fmla="*/ 185766 w 242637"/>
                  <a:gd name="connsiteY32" fmla="*/ 89828 h 340725"/>
                  <a:gd name="connsiteX33" fmla="*/ 181120 w 242637"/>
                  <a:gd name="connsiteY33" fmla="*/ 76405 h 340725"/>
                  <a:gd name="connsiteX34" fmla="*/ 166665 w 242637"/>
                  <a:gd name="connsiteY34" fmla="*/ 56271 h 340725"/>
                  <a:gd name="connsiteX35" fmla="*/ 146015 w 242637"/>
                  <a:gd name="connsiteY35" fmla="*/ 43881 h 340725"/>
                  <a:gd name="connsiteX36" fmla="*/ 121235 w 242637"/>
                  <a:gd name="connsiteY36" fmla="*/ 39751 h 340725"/>
                  <a:gd name="connsiteX37" fmla="*/ 98004 w 242637"/>
                  <a:gd name="connsiteY37" fmla="*/ 42333 h 340725"/>
                  <a:gd name="connsiteX38" fmla="*/ 77354 w 242637"/>
                  <a:gd name="connsiteY38" fmla="*/ 50076 h 340725"/>
                  <a:gd name="connsiteX39" fmla="*/ 62899 w 242637"/>
                  <a:gd name="connsiteY39" fmla="*/ 64015 h 340725"/>
                  <a:gd name="connsiteX40" fmla="*/ 57220 w 242637"/>
                  <a:gd name="connsiteY40" fmla="*/ 85181 h 340725"/>
                  <a:gd name="connsiteX41" fmla="*/ 63931 w 242637"/>
                  <a:gd name="connsiteY41" fmla="*/ 107380 h 340725"/>
                  <a:gd name="connsiteX42" fmla="*/ 81484 w 242637"/>
                  <a:gd name="connsiteY42" fmla="*/ 123384 h 340725"/>
                  <a:gd name="connsiteX43" fmla="*/ 106264 w 242637"/>
                  <a:gd name="connsiteY43" fmla="*/ 135258 h 340725"/>
                  <a:gd name="connsiteX44" fmla="*/ 134658 w 242637"/>
                  <a:gd name="connsiteY44" fmla="*/ 144550 h 340725"/>
                  <a:gd name="connsiteX45" fmla="*/ 161503 w 242637"/>
                  <a:gd name="connsiteY45" fmla="*/ 153326 h 340725"/>
                  <a:gd name="connsiteX46" fmla="*/ 187315 w 242637"/>
                  <a:gd name="connsiteY46" fmla="*/ 163651 h 340725"/>
                  <a:gd name="connsiteX47" fmla="*/ 210546 w 242637"/>
                  <a:gd name="connsiteY47" fmla="*/ 177074 h 340725"/>
                  <a:gd name="connsiteX48" fmla="*/ 229131 w 242637"/>
                  <a:gd name="connsiteY48" fmla="*/ 194110 h 340725"/>
                  <a:gd name="connsiteX49" fmla="*/ 241521 w 242637"/>
                  <a:gd name="connsiteY49" fmla="*/ 216309 h 340725"/>
                  <a:gd name="connsiteX50" fmla="*/ 246168 w 242637"/>
                  <a:gd name="connsiteY50" fmla="*/ 244702 h 340725"/>
                  <a:gd name="connsiteX51" fmla="*/ 236875 w 242637"/>
                  <a:gd name="connsiteY51" fmla="*/ 288068 h 340725"/>
                  <a:gd name="connsiteX52" fmla="*/ 211579 w 242637"/>
                  <a:gd name="connsiteY52" fmla="*/ 319043 h 340725"/>
                  <a:gd name="connsiteX53" fmla="*/ 172860 w 242637"/>
                  <a:gd name="connsiteY53" fmla="*/ 338144 h 340725"/>
                  <a:gd name="connsiteX54" fmla="*/ 124333 w 242637"/>
                  <a:gd name="connsiteY54" fmla="*/ 344339 h 340725"/>
                  <a:gd name="connsiteX55" fmla="*/ 93358 w 242637"/>
                  <a:gd name="connsiteY55" fmla="*/ 340725 h 340725"/>
                  <a:gd name="connsiteX56" fmla="*/ 63931 w 242637"/>
                  <a:gd name="connsiteY56" fmla="*/ 329884 h 340725"/>
                  <a:gd name="connsiteX57" fmla="*/ 38119 w 242637"/>
                  <a:gd name="connsiteY57" fmla="*/ 312331 h 340725"/>
                  <a:gd name="connsiteX58" fmla="*/ 17469 w 242637"/>
                  <a:gd name="connsiteY58" fmla="*/ 288584 h 340725"/>
                  <a:gd name="connsiteX59" fmla="*/ 3530 w 242637"/>
                  <a:gd name="connsiteY59" fmla="*/ 259158 h 340725"/>
                  <a:gd name="connsiteX60" fmla="*/ 433 w 242637"/>
                  <a:gd name="connsiteY60" fmla="*/ 247800 h 340725"/>
                  <a:gd name="connsiteX61" fmla="*/ 19534 w 242637"/>
                  <a:gd name="connsiteY61" fmla="*/ 224569 h 340725"/>
                  <a:gd name="connsiteX62" fmla="*/ 32957 w 242637"/>
                  <a:gd name="connsiteY62" fmla="*/ 224569 h 340725"/>
                  <a:gd name="connsiteX63" fmla="*/ 32957 w 242637"/>
                  <a:gd name="connsiteY63" fmla="*/ 226118 h 340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</a:cxnLst>
                <a:rect l="l" t="t" r="r" b="b"/>
                <a:pathLst>
                  <a:path w="242637" h="340725">
                    <a:moveTo>
                      <a:pt x="32957" y="226118"/>
                    </a:moveTo>
                    <a:cubicBezTo>
                      <a:pt x="42249" y="226118"/>
                      <a:pt x="49993" y="232313"/>
                      <a:pt x="52058" y="241089"/>
                    </a:cubicBezTo>
                    <a:cubicBezTo>
                      <a:pt x="53090" y="246768"/>
                      <a:pt x="55155" y="251930"/>
                      <a:pt x="57220" y="257093"/>
                    </a:cubicBezTo>
                    <a:cubicBezTo>
                      <a:pt x="61350" y="266385"/>
                      <a:pt x="66513" y="274645"/>
                      <a:pt x="73224" y="281873"/>
                    </a:cubicBezTo>
                    <a:cubicBezTo>
                      <a:pt x="79935" y="288584"/>
                      <a:pt x="87679" y="294263"/>
                      <a:pt x="96455" y="297876"/>
                    </a:cubicBezTo>
                    <a:cubicBezTo>
                      <a:pt x="105231" y="301490"/>
                      <a:pt x="115556" y="303555"/>
                      <a:pt x="125881" y="303555"/>
                    </a:cubicBezTo>
                    <a:cubicBezTo>
                      <a:pt x="135690" y="303555"/>
                      <a:pt x="144466" y="302523"/>
                      <a:pt x="153243" y="300458"/>
                    </a:cubicBezTo>
                    <a:cubicBezTo>
                      <a:pt x="162019" y="298393"/>
                      <a:pt x="169763" y="294779"/>
                      <a:pt x="176474" y="290133"/>
                    </a:cubicBezTo>
                    <a:cubicBezTo>
                      <a:pt x="183185" y="285486"/>
                      <a:pt x="188348" y="279291"/>
                      <a:pt x="192478" y="272064"/>
                    </a:cubicBezTo>
                    <a:cubicBezTo>
                      <a:pt x="196608" y="264836"/>
                      <a:pt x="198156" y="255544"/>
                      <a:pt x="198156" y="245219"/>
                    </a:cubicBezTo>
                    <a:cubicBezTo>
                      <a:pt x="198156" y="236959"/>
                      <a:pt x="196091" y="229731"/>
                      <a:pt x="191445" y="224052"/>
                    </a:cubicBezTo>
                    <a:cubicBezTo>
                      <a:pt x="186799" y="217858"/>
                      <a:pt x="181120" y="212695"/>
                      <a:pt x="173893" y="208565"/>
                    </a:cubicBezTo>
                    <a:cubicBezTo>
                      <a:pt x="166665" y="203919"/>
                      <a:pt x="158405" y="200305"/>
                      <a:pt x="149113" y="197208"/>
                    </a:cubicBezTo>
                    <a:cubicBezTo>
                      <a:pt x="139820" y="194110"/>
                      <a:pt x="130528" y="191013"/>
                      <a:pt x="121235" y="187915"/>
                    </a:cubicBezTo>
                    <a:cubicBezTo>
                      <a:pt x="112459" y="185334"/>
                      <a:pt x="103683" y="182236"/>
                      <a:pt x="94390" y="179655"/>
                    </a:cubicBezTo>
                    <a:cubicBezTo>
                      <a:pt x="85614" y="176558"/>
                      <a:pt x="76838" y="172944"/>
                      <a:pt x="68062" y="169330"/>
                    </a:cubicBezTo>
                    <a:cubicBezTo>
                      <a:pt x="59802" y="165200"/>
                      <a:pt x="52058" y="161070"/>
                      <a:pt x="44830" y="155908"/>
                    </a:cubicBezTo>
                    <a:cubicBezTo>
                      <a:pt x="37603" y="150745"/>
                      <a:pt x="31408" y="145066"/>
                      <a:pt x="25729" y="138355"/>
                    </a:cubicBezTo>
                    <a:cubicBezTo>
                      <a:pt x="20567" y="131644"/>
                      <a:pt x="15920" y="123900"/>
                      <a:pt x="12823" y="115640"/>
                    </a:cubicBezTo>
                    <a:cubicBezTo>
                      <a:pt x="9725" y="106864"/>
                      <a:pt x="8177" y="97055"/>
                      <a:pt x="8177" y="86214"/>
                    </a:cubicBezTo>
                    <a:cubicBezTo>
                      <a:pt x="8177" y="72275"/>
                      <a:pt x="10758" y="59885"/>
                      <a:pt x="16437" y="49044"/>
                    </a:cubicBezTo>
                    <a:cubicBezTo>
                      <a:pt x="22115" y="38203"/>
                      <a:pt x="29859" y="29426"/>
                      <a:pt x="39668" y="22199"/>
                    </a:cubicBezTo>
                    <a:cubicBezTo>
                      <a:pt x="49477" y="14971"/>
                      <a:pt x="61350" y="9292"/>
                      <a:pt x="75289" y="5679"/>
                    </a:cubicBezTo>
                    <a:cubicBezTo>
                      <a:pt x="89228" y="2065"/>
                      <a:pt x="104715" y="0"/>
                      <a:pt x="121235" y="0"/>
                    </a:cubicBezTo>
                    <a:cubicBezTo>
                      <a:pt x="135690" y="0"/>
                      <a:pt x="149113" y="1549"/>
                      <a:pt x="160470" y="4646"/>
                    </a:cubicBezTo>
                    <a:cubicBezTo>
                      <a:pt x="171828" y="7744"/>
                      <a:pt x="181636" y="11874"/>
                      <a:pt x="190413" y="17036"/>
                    </a:cubicBezTo>
                    <a:cubicBezTo>
                      <a:pt x="198673" y="22199"/>
                      <a:pt x="205900" y="28394"/>
                      <a:pt x="212095" y="35105"/>
                    </a:cubicBezTo>
                    <a:cubicBezTo>
                      <a:pt x="217774" y="42333"/>
                      <a:pt x="222936" y="49560"/>
                      <a:pt x="226550" y="57304"/>
                    </a:cubicBezTo>
                    <a:cubicBezTo>
                      <a:pt x="230164" y="65048"/>
                      <a:pt x="233261" y="73308"/>
                      <a:pt x="234810" y="81051"/>
                    </a:cubicBezTo>
                    <a:lnTo>
                      <a:pt x="234810" y="81051"/>
                    </a:lnTo>
                    <a:cubicBezTo>
                      <a:pt x="237908" y="92925"/>
                      <a:pt x="228099" y="104799"/>
                      <a:pt x="215709" y="104799"/>
                    </a:cubicBezTo>
                    <a:lnTo>
                      <a:pt x="204868" y="104799"/>
                    </a:lnTo>
                    <a:cubicBezTo>
                      <a:pt x="196091" y="104799"/>
                      <a:pt x="187831" y="98604"/>
                      <a:pt x="185766" y="89828"/>
                    </a:cubicBezTo>
                    <a:cubicBezTo>
                      <a:pt x="184734" y="85181"/>
                      <a:pt x="183185" y="80535"/>
                      <a:pt x="181120" y="76405"/>
                    </a:cubicBezTo>
                    <a:cubicBezTo>
                      <a:pt x="177506" y="68145"/>
                      <a:pt x="172344" y="61434"/>
                      <a:pt x="166665" y="56271"/>
                    </a:cubicBezTo>
                    <a:cubicBezTo>
                      <a:pt x="160470" y="51109"/>
                      <a:pt x="153759" y="46979"/>
                      <a:pt x="146015" y="43881"/>
                    </a:cubicBezTo>
                    <a:cubicBezTo>
                      <a:pt x="138271" y="41300"/>
                      <a:pt x="130012" y="39751"/>
                      <a:pt x="121235" y="39751"/>
                    </a:cubicBezTo>
                    <a:cubicBezTo>
                      <a:pt x="113491" y="39751"/>
                      <a:pt x="105748" y="40784"/>
                      <a:pt x="98004" y="42333"/>
                    </a:cubicBezTo>
                    <a:cubicBezTo>
                      <a:pt x="90260" y="43881"/>
                      <a:pt x="83549" y="46463"/>
                      <a:pt x="77354" y="50076"/>
                    </a:cubicBezTo>
                    <a:cubicBezTo>
                      <a:pt x="71159" y="53690"/>
                      <a:pt x="66513" y="58336"/>
                      <a:pt x="62899" y="64015"/>
                    </a:cubicBezTo>
                    <a:cubicBezTo>
                      <a:pt x="59285" y="69694"/>
                      <a:pt x="57220" y="76921"/>
                      <a:pt x="57220" y="85181"/>
                    </a:cubicBezTo>
                    <a:cubicBezTo>
                      <a:pt x="57220" y="93441"/>
                      <a:pt x="59285" y="101185"/>
                      <a:pt x="63931" y="107380"/>
                    </a:cubicBezTo>
                    <a:cubicBezTo>
                      <a:pt x="68578" y="113575"/>
                      <a:pt x="74256" y="118738"/>
                      <a:pt x="81484" y="123384"/>
                    </a:cubicBezTo>
                    <a:cubicBezTo>
                      <a:pt x="88712" y="128030"/>
                      <a:pt x="96971" y="132160"/>
                      <a:pt x="106264" y="135258"/>
                    </a:cubicBezTo>
                    <a:cubicBezTo>
                      <a:pt x="115556" y="138871"/>
                      <a:pt x="125365" y="141969"/>
                      <a:pt x="134658" y="144550"/>
                    </a:cubicBezTo>
                    <a:cubicBezTo>
                      <a:pt x="143434" y="147131"/>
                      <a:pt x="152210" y="150229"/>
                      <a:pt x="161503" y="153326"/>
                    </a:cubicBezTo>
                    <a:cubicBezTo>
                      <a:pt x="170279" y="156424"/>
                      <a:pt x="179055" y="160038"/>
                      <a:pt x="187315" y="163651"/>
                    </a:cubicBezTo>
                    <a:cubicBezTo>
                      <a:pt x="195575" y="167781"/>
                      <a:pt x="203319" y="171911"/>
                      <a:pt x="210546" y="177074"/>
                    </a:cubicBezTo>
                    <a:cubicBezTo>
                      <a:pt x="217774" y="182236"/>
                      <a:pt x="223969" y="187915"/>
                      <a:pt x="229131" y="194110"/>
                    </a:cubicBezTo>
                    <a:cubicBezTo>
                      <a:pt x="234294" y="200821"/>
                      <a:pt x="238424" y="208049"/>
                      <a:pt x="241521" y="216309"/>
                    </a:cubicBezTo>
                    <a:cubicBezTo>
                      <a:pt x="244619" y="224569"/>
                      <a:pt x="246168" y="233861"/>
                      <a:pt x="246168" y="244702"/>
                    </a:cubicBezTo>
                    <a:cubicBezTo>
                      <a:pt x="246168" y="261223"/>
                      <a:pt x="243070" y="275678"/>
                      <a:pt x="236875" y="288068"/>
                    </a:cubicBezTo>
                    <a:cubicBezTo>
                      <a:pt x="230680" y="300458"/>
                      <a:pt x="222420" y="310783"/>
                      <a:pt x="211579" y="319043"/>
                    </a:cubicBezTo>
                    <a:cubicBezTo>
                      <a:pt x="200738" y="327303"/>
                      <a:pt x="187831" y="333498"/>
                      <a:pt x="172860" y="338144"/>
                    </a:cubicBezTo>
                    <a:cubicBezTo>
                      <a:pt x="157889" y="342274"/>
                      <a:pt x="141885" y="344339"/>
                      <a:pt x="124333" y="344339"/>
                    </a:cubicBezTo>
                    <a:cubicBezTo>
                      <a:pt x="114008" y="344339"/>
                      <a:pt x="103683" y="343306"/>
                      <a:pt x="93358" y="340725"/>
                    </a:cubicBezTo>
                    <a:cubicBezTo>
                      <a:pt x="83033" y="338144"/>
                      <a:pt x="73224" y="334530"/>
                      <a:pt x="63931" y="329884"/>
                    </a:cubicBezTo>
                    <a:cubicBezTo>
                      <a:pt x="54639" y="325238"/>
                      <a:pt x="45863" y="319043"/>
                      <a:pt x="38119" y="312331"/>
                    </a:cubicBezTo>
                    <a:cubicBezTo>
                      <a:pt x="30375" y="305620"/>
                      <a:pt x="23148" y="297360"/>
                      <a:pt x="17469" y="288584"/>
                    </a:cubicBezTo>
                    <a:cubicBezTo>
                      <a:pt x="11790" y="279808"/>
                      <a:pt x="7144" y="269999"/>
                      <a:pt x="3530" y="259158"/>
                    </a:cubicBezTo>
                    <a:cubicBezTo>
                      <a:pt x="2498" y="255544"/>
                      <a:pt x="1465" y="251930"/>
                      <a:pt x="433" y="247800"/>
                    </a:cubicBezTo>
                    <a:cubicBezTo>
                      <a:pt x="-2148" y="235926"/>
                      <a:pt x="7144" y="224569"/>
                      <a:pt x="19534" y="224569"/>
                    </a:cubicBezTo>
                    <a:lnTo>
                      <a:pt x="32957" y="224569"/>
                    </a:lnTo>
                    <a:lnTo>
                      <a:pt x="32957" y="226118"/>
                    </a:ln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C10D3268-ABCB-4C0C-A350-998EB0E6D5C7}"/>
                  </a:ext>
                </a:extLst>
              </p:cNvPr>
              <p:cNvSpPr/>
              <p:nvPr/>
            </p:nvSpPr>
            <p:spPr>
              <a:xfrm>
                <a:off x="4024157" y="5959025"/>
                <a:ext cx="242637" cy="340725"/>
              </a:xfrm>
              <a:custGeom>
                <a:avLst/>
                <a:gdLst>
                  <a:gd name="connsiteX0" fmla="*/ 32957 w 242637"/>
                  <a:gd name="connsiteY0" fmla="*/ 226118 h 340725"/>
                  <a:gd name="connsiteX1" fmla="*/ 52058 w 242637"/>
                  <a:gd name="connsiteY1" fmla="*/ 241089 h 340725"/>
                  <a:gd name="connsiteX2" fmla="*/ 57220 w 242637"/>
                  <a:gd name="connsiteY2" fmla="*/ 257093 h 340725"/>
                  <a:gd name="connsiteX3" fmla="*/ 73224 w 242637"/>
                  <a:gd name="connsiteY3" fmla="*/ 281873 h 340725"/>
                  <a:gd name="connsiteX4" fmla="*/ 96455 w 242637"/>
                  <a:gd name="connsiteY4" fmla="*/ 297876 h 340725"/>
                  <a:gd name="connsiteX5" fmla="*/ 125881 w 242637"/>
                  <a:gd name="connsiteY5" fmla="*/ 303555 h 340725"/>
                  <a:gd name="connsiteX6" fmla="*/ 153243 w 242637"/>
                  <a:gd name="connsiteY6" fmla="*/ 300458 h 340725"/>
                  <a:gd name="connsiteX7" fmla="*/ 176474 w 242637"/>
                  <a:gd name="connsiteY7" fmla="*/ 290133 h 340725"/>
                  <a:gd name="connsiteX8" fmla="*/ 192478 w 242637"/>
                  <a:gd name="connsiteY8" fmla="*/ 272064 h 340725"/>
                  <a:gd name="connsiteX9" fmla="*/ 198156 w 242637"/>
                  <a:gd name="connsiteY9" fmla="*/ 245219 h 340725"/>
                  <a:gd name="connsiteX10" fmla="*/ 191445 w 242637"/>
                  <a:gd name="connsiteY10" fmla="*/ 224052 h 340725"/>
                  <a:gd name="connsiteX11" fmla="*/ 173893 w 242637"/>
                  <a:gd name="connsiteY11" fmla="*/ 208565 h 340725"/>
                  <a:gd name="connsiteX12" fmla="*/ 149113 w 242637"/>
                  <a:gd name="connsiteY12" fmla="*/ 197208 h 340725"/>
                  <a:gd name="connsiteX13" fmla="*/ 121235 w 242637"/>
                  <a:gd name="connsiteY13" fmla="*/ 187915 h 340725"/>
                  <a:gd name="connsiteX14" fmla="*/ 94390 w 242637"/>
                  <a:gd name="connsiteY14" fmla="*/ 179655 h 340725"/>
                  <a:gd name="connsiteX15" fmla="*/ 68062 w 242637"/>
                  <a:gd name="connsiteY15" fmla="*/ 169330 h 340725"/>
                  <a:gd name="connsiteX16" fmla="*/ 44830 w 242637"/>
                  <a:gd name="connsiteY16" fmla="*/ 155908 h 340725"/>
                  <a:gd name="connsiteX17" fmla="*/ 25729 w 242637"/>
                  <a:gd name="connsiteY17" fmla="*/ 138355 h 340725"/>
                  <a:gd name="connsiteX18" fmla="*/ 12823 w 242637"/>
                  <a:gd name="connsiteY18" fmla="*/ 115640 h 340725"/>
                  <a:gd name="connsiteX19" fmla="*/ 8177 w 242637"/>
                  <a:gd name="connsiteY19" fmla="*/ 86214 h 340725"/>
                  <a:gd name="connsiteX20" fmla="*/ 16437 w 242637"/>
                  <a:gd name="connsiteY20" fmla="*/ 49044 h 340725"/>
                  <a:gd name="connsiteX21" fmla="*/ 39668 w 242637"/>
                  <a:gd name="connsiteY21" fmla="*/ 22199 h 340725"/>
                  <a:gd name="connsiteX22" fmla="*/ 75289 w 242637"/>
                  <a:gd name="connsiteY22" fmla="*/ 5679 h 340725"/>
                  <a:gd name="connsiteX23" fmla="*/ 121235 w 242637"/>
                  <a:gd name="connsiteY23" fmla="*/ 0 h 340725"/>
                  <a:gd name="connsiteX24" fmla="*/ 160470 w 242637"/>
                  <a:gd name="connsiteY24" fmla="*/ 4646 h 340725"/>
                  <a:gd name="connsiteX25" fmla="*/ 190413 w 242637"/>
                  <a:gd name="connsiteY25" fmla="*/ 17036 h 340725"/>
                  <a:gd name="connsiteX26" fmla="*/ 212095 w 242637"/>
                  <a:gd name="connsiteY26" fmla="*/ 35105 h 340725"/>
                  <a:gd name="connsiteX27" fmla="*/ 226550 w 242637"/>
                  <a:gd name="connsiteY27" fmla="*/ 57304 h 340725"/>
                  <a:gd name="connsiteX28" fmla="*/ 234810 w 242637"/>
                  <a:gd name="connsiteY28" fmla="*/ 81051 h 340725"/>
                  <a:gd name="connsiteX29" fmla="*/ 234810 w 242637"/>
                  <a:gd name="connsiteY29" fmla="*/ 81051 h 340725"/>
                  <a:gd name="connsiteX30" fmla="*/ 215709 w 242637"/>
                  <a:gd name="connsiteY30" fmla="*/ 104799 h 340725"/>
                  <a:gd name="connsiteX31" fmla="*/ 204868 w 242637"/>
                  <a:gd name="connsiteY31" fmla="*/ 104799 h 340725"/>
                  <a:gd name="connsiteX32" fmla="*/ 185766 w 242637"/>
                  <a:gd name="connsiteY32" fmla="*/ 89828 h 340725"/>
                  <a:gd name="connsiteX33" fmla="*/ 181120 w 242637"/>
                  <a:gd name="connsiteY33" fmla="*/ 76405 h 340725"/>
                  <a:gd name="connsiteX34" fmla="*/ 166665 w 242637"/>
                  <a:gd name="connsiteY34" fmla="*/ 56271 h 340725"/>
                  <a:gd name="connsiteX35" fmla="*/ 146015 w 242637"/>
                  <a:gd name="connsiteY35" fmla="*/ 43881 h 340725"/>
                  <a:gd name="connsiteX36" fmla="*/ 121235 w 242637"/>
                  <a:gd name="connsiteY36" fmla="*/ 39751 h 340725"/>
                  <a:gd name="connsiteX37" fmla="*/ 98004 w 242637"/>
                  <a:gd name="connsiteY37" fmla="*/ 42333 h 340725"/>
                  <a:gd name="connsiteX38" fmla="*/ 77354 w 242637"/>
                  <a:gd name="connsiteY38" fmla="*/ 50076 h 340725"/>
                  <a:gd name="connsiteX39" fmla="*/ 62899 w 242637"/>
                  <a:gd name="connsiteY39" fmla="*/ 64015 h 340725"/>
                  <a:gd name="connsiteX40" fmla="*/ 57220 w 242637"/>
                  <a:gd name="connsiteY40" fmla="*/ 85181 h 340725"/>
                  <a:gd name="connsiteX41" fmla="*/ 63931 w 242637"/>
                  <a:gd name="connsiteY41" fmla="*/ 107380 h 340725"/>
                  <a:gd name="connsiteX42" fmla="*/ 81484 w 242637"/>
                  <a:gd name="connsiteY42" fmla="*/ 123384 h 340725"/>
                  <a:gd name="connsiteX43" fmla="*/ 106264 w 242637"/>
                  <a:gd name="connsiteY43" fmla="*/ 135258 h 340725"/>
                  <a:gd name="connsiteX44" fmla="*/ 134658 w 242637"/>
                  <a:gd name="connsiteY44" fmla="*/ 144550 h 340725"/>
                  <a:gd name="connsiteX45" fmla="*/ 161503 w 242637"/>
                  <a:gd name="connsiteY45" fmla="*/ 153326 h 340725"/>
                  <a:gd name="connsiteX46" fmla="*/ 187315 w 242637"/>
                  <a:gd name="connsiteY46" fmla="*/ 163651 h 340725"/>
                  <a:gd name="connsiteX47" fmla="*/ 210546 w 242637"/>
                  <a:gd name="connsiteY47" fmla="*/ 177074 h 340725"/>
                  <a:gd name="connsiteX48" fmla="*/ 229131 w 242637"/>
                  <a:gd name="connsiteY48" fmla="*/ 194110 h 340725"/>
                  <a:gd name="connsiteX49" fmla="*/ 241521 w 242637"/>
                  <a:gd name="connsiteY49" fmla="*/ 216309 h 340725"/>
                  <a:gd name="connsiteX50" fmla="*/ 246168 w 242637"/>
                  <a:gd name="connsiteY50" fmla="*/ 244702 h 340725"/>
                  <a:gd name="connsiteX51" fmla="*/ 236875 w 242637"/>
                  <a:gd name="connsiteY51" fmla="*/ 288068 h 340725"/>
                  <a:gd name="connsiteX52" fmla="*/ 211579 w 242637"/>
                  <a:gd name="connsiteY52" fmla="*/ 319043 h 340725"/>
                  <a:gd name="connsiteX53" fmla="*/ 172860 w 242637"/>
                  <a:gd name="connsiteY53" fmla="*/ 338144 h 340725"/>
                  <a:gd name="connsiteX54" fmla="*/ 124333 w 242637"/>
                  <a:gd name="connsiteY54" fmla="*/ 344339 h 340725"/>
                  <a:gd name="connsiteX55" fmla="*/ 93358 w 242637"/>
                  <a:gd name="connsiteY55" fmla="*/ 340725 h 340725"/>
                  <a:gd name="connsiteX56" fmla="*/ 63931 w 242637"/>
                  <a:gd name="connsiteY56" fmla="*/ 329884 h 340725"/>
                  <a:gd name="connsiteX57" fmla="*/ 38119 w 242637"/>
                  <a:gd name="connsiteY57" fmla="*/ 312331 h 340725"/>
                  <a:gd name="connsiteX58" fmla="*/ 17469 w 242637"/>
                  <a:gd name="connsiteY58" fmla="*/ 288584 h 340725"/>
                  <a:gd name="connsiteX59" fmla="*/ 3530 w 242637"/>
                  <a:gd name="connsiteY59" fmla="*/ 259158 h 340725"/>
                  <a:gd name="connsiteX60" fmla="*/ 433 w 242637"/>
                  <a:gd name="connsiteY60" fmla="*/ 247800 h 340725"/>
                  <a:gd name="connsiteX61" fmla="*/ 19534 w 242637"/>
                  <a:gd name="connsiteY61" fmla="*/ 224569 h 340725"/>
                  <a:gd name="connsiteX62" fmla="*/ 32957 w 242637"/>
                  <a:gd name="connsiteY62" fmla="*/ 224569 h 340725"/>
                  <a:gd name="connsiteX63" fmla="*/ 32957 w 242637"/>
                  <a:gd name="connsiteY63" fmla="*/ 226118 h 340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</a:cxnLst>
                <a:rect l="l" t="t" r="r" b="b"/>
                <a:pathLst>
                  <a:path w="242637" h="340725">
                    <a:moveTo>
                      <a:pt x="32957" y="226118"/>
                    </a:moveTo>
                    <a:cubicBezTo>
                      <a:pt x="42249" y="226118"/>
                      <a:pt x="49993" y="232313"/>
                      <a:pt x="52058" y="241089"/>
                    </a:cubicBezTo>
                    <a:cubicBezTo>
                      <a:pt x="53090" y="246768"/>
                      <a:pt x="55155" y="251930"/>
                      <a:pt x="57220" y="257093"/>
                    </a:cubicBezTo>
                    <a:cubicBezTo>
                      <a:pt x="61350" y="266385"/>
                      <a:pt x="66513" y="274645"/>
                      <a:pt x="73224" y="281873"/>
                    </a:cubicBezTo>
                    <a:cubicBezTo>
                      <a:pt x="79935" y="288584"/>
                      <a:pt x="87679" y="294263"/>
                      <a:pt x="96455" y="297876"/>
                    </a:cubicBezTo>
                    <a:cubicBezTo>
                      <a:pt x="105231" y="301490"/>
                      <a:pt x="115556" y="303555"/>
                      <a:pt x="125881" y="303555"/>
                    </a:cubicBezTo>
                    <a:cubicBezTo>
                      <a:pt x="135690" y="303555"/>
                      <a:pt x="144466" y="302523"/>
                      <a:pt x="153243" y="300458"/>
                    </a:cubicBezTo>
                    <a:cubicBezTo>
                      <a:pt x="162019" y="298393"/>
                      <a:pt x="169763" y="294779"/>
                      <a:pt x="176474" y="290133"/>
                    </a:cubicBezTo>
                    <a:cubicBezTo>
                      <a:pt x="183185" y="285486"/>
                      <a:pt x="188348" y="279291"/>
                      <a:pt x="192478" y="272064"/>
                    </a:cubicBezTo>
                    <a:cubicBezTo>
                      <a:pt x="196608" y="264836"/>
                      <a:pt x="198156" y="255544"/>
                      <a:pt x="198156" y="245219"/>
                    </a:cubicBezTo>
                    <a:cubicBezTo>
                      <a:pt x="198156" y="236959"/>
                      <a:pt x="196091" y="229731"/>
                      <a:pt x="191445" y="224052"/>
                    </a:cubicBezTo>
                    <a:cubicBezTo>
                      <a:pt x="186799" y="217858"/>
                      <a:pt x="181120" y="212695"/>
                      <a:pt x="173893" y="208565"/>
                    </a:cubicBezTo>
                    <a:cubicBezTo>
                      <a:pt x="166665" y="203919"/>
                      <a:pt x="158405" y="200305"/>
                      <a:pt x="149113" y="197208"/>
                    </a:cubicBezTo>
                    <a:cubicBezTo>
                      <a:pt x="139820" y="194110"/>
                      <a:pt x="130528" y="191013"/>
                      <a:pt x="121235" y="187915"/>
                    </a:cubicBezTo>
                    <a:cubicBezTo>
                      <a:pt x="112459" y="185334"/>
                      <a:pt x="103683" y="182236"/>
                      <a:pt x="94390" y="179655"/>
                    </a:cubicBezTo>
                    <a:cubicBezTo>
                      <a:pt x="85614" y="176558"/>
                      <a:pt x="76838" y="172944"/>
                      <a:pt x="68062" y="169330"/>
                    </a:cubicBezTo>
                    <a:cubicBezTo>
                      <a:pt x="59802" y="165200"/>
                      <a:pt x="52058" y="161070"/>
                      <a:pt x="44830" y="155908"/>
                    </a:cubicBezTo>
                    <a:cubicBezTo>
                      <a:pt x="37603" y="150745"/>
                      <a:pt x="31408" y="145066"/>
                      <a:pt x="25729" y="138355"/>
                    </a:cubicBezTo>
                    <a:cubicBezTo>
                      <a:pt x="20567" y="131644"/>
                      <a:pt x="15920" y="123900"/>
                      <a:pt x="12823" y="115640"/>
                    </a:cubicBezTo>
                    <a:cubicBezTo>
                      <a:pt x="9725" y="106864"/>
                      <a:pt x="8177" y="97055"/>
                      <a:pt x="8177" y="86214"/>
                    </a:cubicBezTo>
                    <a:cubicBezTo>
                      <a:pt x="8177" y="72275"/>
                      <a:pt x="10758" y="59885"/>
                      <a:pt x="16437" y="49044"/>
                    </a:cubicBezTo>
                    <a:cubicBezTo>
                      <a:pt x="22115" y="38203"/>
                      <a:pt x="29859" y="29426"/>
                      <a:pt x="39668" y="22199"/>
                    </a:cubicBezTo>
                    <a:cubicBezTo>
                      <a:pt x="49477" y="14971"/>
                      <a:pt x="61350" y="9292"/>
                      <a:pt x="75289" y="5679"/>
                    </a:cubicBezTo>
                    <a:cubicBezTo>
                      <a:pt x="89228" y="2065"/>
                      <a:pt x="104715" y="0"/>
                      <a:pt x="121235" y="0"/>
                    </a:cubicBezTo>
                    <a:cubicBezTo>
                      <a:pt x="135690" y="0"/>
                      <a:pt x="149113" y="1549"/>
                      <a:pt x="160470" y="4646"/>
                    </a:cubicBezTo>
                    <a:cubicBezTo>
                      <a:pt x="171828" y="7744"/>
                      <a:pt x="181636" y="11874"/>
                      <a:pt x="190413" y="17036"/>
                    </a:cubicBezTo>
                    <a:cubicBezTo>
                      <a:pt x="198673" y="22199"/>
                      <a:pt x="205900" y="28394"/>
                      <a:pt x="212095" y="35105"/>
                    </a:cubicBezTo>
                    <a:cubicBezTo>
                      <a:pt x="217774" y="42333"/>
                      <a:pt x="222936" y="49560"/>
                      <a:pt x="226550" y="57304"/>
                    </a:cubicBezTo>
                    <a:cubicBezTo>
                      <a:pt x="230164" y="65048"/>
                      <a:pt x="233261" y="73308"/>
                      <a:pt x="234810" y="81051"/>
                    </a:cubicBezTo>
                    <a:lnTo>
                      <a:pt x="234810" y="81051"/>
                    </a:lnTo>
                    <a:cubicBezTo>
                      <a:pt x="237908" y="92925"/>
                      <a:pt x="228099" y="104799"/>
                      <a:pt x="215709" y="104799"/>
                    </a:cubicBezTo>
                    <a:lnTo>
                      <a:pt x="204868" y="104799"/>
                    </a:lnTo>
                    <a:cubicBezTo>
                      <a:pt x="196091" y="104799"/>
                      <a:pt x="187831" y="98604"/>
                      <a:pt x="185766" y="89828"/>
                    </a:cubicBezTo>
                    <a:cubicBezTo>
                      <a:pt x="184734" y="85181"/>
                      <a:pt x="183185" y="80535"/>
                      <a:pt x="181120" y="76405"/>
                    </a:cubicBezTo>
                    <a:cubicBezTo>
                      <a:pt x="177506" y="68145"/>
                      <a:pt x="172344" y="61434"/>
                      <a:pt x="166665" y="56271"/>
                    </a:cubicBezTo>
                    <a:cubicBezTo>
                      <a:pt x="160470" y="51109"/>
                      <a:pt x="153759" y="46979"/>
                      <a:pt x="146015" y="43881"/>
                    </a:cubicBezTo>
                    <a:cubicBezTo>
                      <a:pt x="138272" y="41300"/>
                      <a:pt x="130012" y="39751"/>
                      <a:pt x="121235" y="39751"/>
                    </a:cubicBezTo>
                    <a:cubicBezTo>
                      <a:pt x="113491" y="39751"/>
                      <a:pt x="105748" y="40784"/>
                      <a:pt x="98004" y="42333"/>
                    </a:cubicBezTo>
                    <a:cubicBezTo>
                      <a:pt x="90260" y="43881"/>
                      <a:pt x="83549" y="46463"/>
                      <a:pt x="77354" y="50076"/>
                    </a:cubicBezTo>
                    <a:cubicBezTo>
                      <a:pt x="71159" y="53690"/>
                      <a:pt x="66513" y="58336"/>
                      <a:pt x="62899" y="64015"/>
                    </a:cubicBezTo>
                    <a:cubicBezTo>
                      <a:pt x="59285" y="69694"/>
                      <a:pt x="57220" y="76921"/>
                      <a:pt x="57220" y="85181"/>
                    </a:cubicBezTo>
                    <a:cubicBezTo>
                      <a:pt x="57220" y="93441"/>
                      <a:pt x="59285" y="101185"/>
                      <a:pt x="63931" y="107380"/>
                    </a:cubicBezTo>
                    <a:cubicBezTo>
                      <a:pt x="68578" y="113575"/>
                      <a:pt x="74256" y="118738"/>
                      <a:pt x="81484" y="123384"/>
                    </a:cubicBezTo>
                    <a:cubicBezTo>
                      <a:pt x="88712" y="128030"/>
                      <a:pt x="96972" y="132160"/>
                      <a:pt x="106264" y="135258"/>
                    </a:cubicBezTo>
                    <a:cubicBezTo>
                      <a:pt x="115556" y="138871"/>
                      <a:pt x="125365" y="141969"/>
                      <a:pt x="134658" y="144550"/>
                    </a:cubicBezTo>
                    <a:cubicBezTo>
                      <a:pt x="143434" y="147131"/>
                      <a:pt x="152210" y="150229"/>
                      <a:pt x="161503" y="153326"/>
                    </a:cubicBezTo>
                    <a:cubicBezTo>
                      <a:pt x="170279" y="156424"/>
                      <a:pt x="179055" y="160038"/>
                      <a:pt x="187315" y="163651"/>
                    </a:cubicBezTo>
                    <a:cubicBezTo>
                      <a:pt x="195575" y="167781"/>
                      <a:pt x="203319" y="171911"/>
                      <a:pt x="210546" y="177074"/>
                    </a:cubicBezTo>
                    <a:cubicBezTo>
                      <a:pt x="217774" y="182236"/>
                      <a:pt x="223969" y="187915"/>
                      <a:pt x="229131" y="194110"/>
                    </a:cubicBezTo>
                    <a:cubicBezTo>
                      <a:pt x="234294" y="200821"/>
                      <a:pt x="238424" y="208049"/>
                      <a:pt x="241521" y="216309"/>
                    </a:cubicBezTo>
                    <a:cubicBezTo>
                      <a:pt x="244619" y="224569"/>
                      <a:pt x="246168" y="233861"/>
                      <a:pt x="246168" y="244702"/>
                    </a:cubicBezTo>
                    <a:cubicBezTo>
                      <a:pt x="246168" y="261223"/>
                      <a:pt x="243070" y="275678"/>
                      <a:pt x="236875" y="288068"/>
                    </a:cubicBezTo>
                    <a:cubicBezTo>
                      <a:pt x="230680" y="300458"/>
                      <a:pt x="222420" y="310783"/>
                      <a:pt x="211579" y="319043"/>
                    </a:cubicBezTo>
                    <a:cubicBezTo>
                      <a:pt x="200738" y="327303"/>
                      <a:pt x="187831" y="333498"/>
                      <a:pt x="172860" y="338144"/>
                    </a:cubicBezTo>
                    <a:cubicBezTo>
                      <a:pt x="157889" y="342274"/>
                      <a:pt x="141885" y="344339"/>
                      <a:pt x="124333" y="344339"/>
                    </a:cubicBezTo>
                    <a:cubicBezTo>
                      <a:pt x="114008" y="344339"/>
                      <a:pt x="103683" y="343306"/>
                      <a:pt x="93358" y="340725"/>
                    </a:cubicBezTo>
                    <a:cubicBezTo>
                      <a:pt x="83033" y="338144"/>
                      <a:pt x="73224" y="334530"/>
                      <a:pt x="63931" y="329884"/>
                    </a:cubicBezTo>
                    <a:cubicBezTo>
                      <a:pt x="54639" y="325238"/>
                      <a:pt x="45863" y="319043"/>
                      <a:pt x="38119" y="312331"/>
                    </a:cubicBezTo>
                    <a:cubicBezTo>
                      <a:pt x="30375" y="305620"/>
                      <a:pt x="23148" y="297360"/>
                      <a:pt x="17469" y="288584"/>
                    </a:cubicBezTo>
                    <a:cubicBezTo>
                      <a:pt x="11790" y="279808"/>
                      <a:pt x="7144" y="269999"/>
                      <a:pt x="3530" y="259158"/>
                    </a:cubicBezTo>
                    <a:cubicBezTo>
                      <a:pt x="2498" y="255544"/>
                      <a:pt x="1465" y="251930"/>
                      <a:pt x="433" y="247800"/>
                    </a:cubicBezTo>
                    <a:cubicBezTo>
                      <a:pt x="-2148" y="235926"/>
                      <a:pt x="7144" y="224569"/>
                      <a:pt x="19534" y="224569"/>
                    </a:cubicBezTo>
                    <a:lnTo>
                      <a:pt x="32957" y="224569"/>
                    </a:lnTo>
                    <a:lnTo>
                      <a:pt x="32957" y="226118"/>
                    </a:ln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FA3BBE03-5430-4B2C-B566-53DF28C01D8C}"/>
                  </a:ext>
                </a:extLst>
              </p:cNvPr>
              <p:cNvSpPr/>
              <p:nvPr/>
            </p:nvSpPr>
            <p:spPr>
              <a:xfrm>
                <a:off x="3705346" y="5956960"/>
                <a:ext cx="283937" cy="345888"/>
              </a:xfrm>
              <a:custGeom>
                <a:avLst/>
                <a:gdLst>
                  <a:gd name="connsiteX0" fmla="*/ 160239 w 283937"/>
                  <a:gd name="connsiteY0" fmla="*/ 123900 h 345887"/>
                  <a:gd name="connsiteX1" fmla="*/ 232514 w 283937"/>
                  <a:gd name="connsiteY1" fmla="*/ 9809 h 345887"/>
                  <a:gd name="connsiteX2" fmla="*/ 249034 w 283937"/>
                  <a:gd name="connsiteY2" fmla="*/ 516 h 345887"/>
                  <a:gd name="connsiteX3" fmla="*/ 265554 w 283937"/>
                  <a:gd name="connsiteY3" fmla="*/ 516 h 345887"/>
                  <a:gd name="connsiteX4" fmla="*/ 282591 w 283937"/>
                  <a:gd name="connsiteY4" fmla="*/ 30459 h 345887"/>
                  <a:gd name="connsiteX5" fmla="*/ 172629 w 283937"/>
                  <a:gd name="connsiteY5" fmla="*/ 213728 h 345887"/>
                  <a:gd name="connsiteX6" fmla="*/ 170048 w 283937"/>
                  <a:gd name="connsiteY6" fmla="*/ 224053 h 345887"/>
                  <a:gd name="connsiteX7" fmla="*/ 170048 w 283937"/>
                  <a:gd name="connsiteY7" fmla="*/ 326786 h 345887"/>
                  <a:gd name="connsiteX8" fmla="*/ 150431 w 283937"/>
                  <a:gd name="connsiteY8" fmla="*/ 346404 h 345887"/>
                  <a:gd name="connsiteX9" fmla="*/ 134943 w 283937"/>
                  <a:gd name="connsiteY9" fmla="*/ 346404 h 345887"/>
                  <a:gd name="connsiteX10" fmla="*/ 115326 w 283937"/>
                  <a:gd name="connsiteY10" fmla="*/ 326786 h 345887"/>
                  <a:gd name="connsiteX11" fmla="*/ 115326 w 283937"/>
                  <a:gd name="connsiteY11" fmla="*/ 223536 h 345887"/>
                  <a:gd name="connsiteX12" fmla="*/ 112744 w 283937"/>
                  <a:gd name="connsiteY12" fmla="*/ 213211 h 345887"/>
                  <a:gd name="connsiteX13" fmla="*/ 2783 w 283937"/>
                  <a:gd name="connsiteY13" fmla="*/ 29942 h 345887"/>
                  <a:gd name="connsiteX14" fmla="*/ 19820 w 283937"/>
                  <a:gd name="connsiteY14" fmla="*/ 0 h 345887"/>
                  <a:gd name="connsiteX15" fmla="*/ 36340 w 283937"/>
                  <a:gd name="connsiteY15" fmla="*/ 0 h 345887"/>
                  <a:gd name="connsiteX16" fmla="*/ 52860 w 283937"/>
                  <a:gd name="connsiteY16" fmla="*/ 8776 h 345887"/>
                  <a:gd name="connsiteX17" fmla="*/ 127716 w 283937"/>
                  <a:gd name="connsiteY17" fmla="*/ 123384 h 345887"/>
                  <a:gd name="connsiteX18" fmla="*/ 160239 w 283937"/>
                  <a:gd name="connsiteY18" fmla="*/ 123900 h 345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83937" h="345887">
                    <a:moveTo>
                      <a:pt x="160239" y="123900"/>
                    </a:moveTo>
                    <a:lnTo>
                      <a:pt x="232514" y="9809"/>
                    </a:lnTo>
                    <a:cubicBezTo>
                      <a:pt x="236128" y="4130"/>
                      <a:pt x="242323" y="516"/>
                      <a:pt x="249034" y="516"/>
                    </a:cubicBezTo>
                    <a:lnTo>
                      <a:pt x="265554" y="516"/>
                    </a:lnTo>
                    <a:cubicBezTo>
                      <a:pt x="281042" y="516"/>
                      <a:pt x="290334" y="17036"/>
                      <a:pt x="282591" y="30459"/>
                    </a:cubicBezTo>
                    <a:lnTo>
                      <a:pt x="172629" y="213728"/>
                    </a:lnTo>
                    <a:cubicBezTo>
                      <a:pt x="170564" y="216825"/>
                      <a:pt x="170048" y="220439"/>
                      <a:pt x="170048" y="224053"/>
                    </a:cubicBezTo>
                    <a:lnTo>
                      <a:pt x="170048" y="326786"/>
                    </a:lnTo>
                    <a:cubicBezTo>
                      <a:pt x="170048" y="337628"/>
                      <a:pt x="161272" y="346404"/>
                      <a:pt x="150431" y="346404"/>
                    </a:cubicBezTo>
                    <a:lnTo>
                      <a:pt x="134943" y="346404"/>
                    </a:lnTo>
                    <a:cubicBezTo>
                      <a:pt x="124102" y="346404"/>
                      <a:pt x="115326" y="337628"/>
                      <a:pt x="115326" y="326786"/>
                    </a:cubicBezTo>
                    <a:lnTo>
                      <a:pt x="115326" y="223536"/>
                    </a:lnTo>
                    <a:cubicBezTo>
                      <a:pt x="115326" y="219922"/>
                      <a:pt x="114293" y="216309"/>
                      <a:pt x="112744" y="213211"/>
                    </a:cubicBezTo>
                    <a:lnTo>
                      <a:pt x="2783" y="29942"/>
                    </a:lnTo>
                    <a:cubicBezTo>
                      <a:pt x="-4960" y="17036"/>
                      <a:pt x="4332" y="0"/>
                      <a:pt x="19820" y="0"/>
                    </a:cubicBezTo>
                    <a:lnTo>
                      <a:pt x="36340" y="0"/>
                    </a:lnTo>
                    <a:cubicBezTo>
                      <a:pt x="43051" y="0"/>
                      <a:pt x="49246" y="3614"/>
                      <a:pt x="52860" y="8776"/>
                    </a:cubicBezTo>
                    <a:lnTo>
                      <a:pt x="127716" y="123384"/>
                    </a:lnTo>
                    <a:cubicBezTo>
                      <a:pt x="134943" y="135774"/>
                      <a:pt x="152496" y="135774"/>
                      <a:pt x="160239" y="123900"/>
                    </a:cubicBez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566A50F5-B35F-4E96-82A1-36B24758DE86}"/>
                  </a:ext>
                </a:extLst>
              </p:cNvPr>
              <p:cNvSpPr/>
              <p:nvPr/>
            </p:nvSpPr>
            <p:spPr>
              <a:xfrm>
                <a:off x="1822270" y="5787625"/>
                <a:ext cx="268450" cy="691775"/>
              </a:xfrm>
              <a:custGeom>
                <a:avLst/>
                <a:gdLst>
                  <a:gd name="connsiteX0" fmla="*/ 0 w 268449"/>
                  <a:gd name="connsiteY0" fmla="*/ 102739 h 691775"/>
                  <a:gd name="connsiteX1" fmla="*/ 0 w 268449"/>
                  <a:gd name="connsiteY1" fmla="*/ 693329 h 691775"/>
                  <a:gd name="connsiteX2" fmla="*/ 2065 w 268449"/>
                  <a:gd name="connsiteY2" fmla="*/ 695394 h 691775"/>
                  <a:gd name="connsiteX3" fmla="*/ 224052 w 268449"/>
                  <a:gd name="connsiteY3" fmla="*/ 38724 h 691775"/>
                  <a:gd name="connsiteX4" fmla="*/ 270515 w 268449"/>
                  <a:gd name="connsiteY4" fmla="*/ 5 h 691775"/>
                  <a:gd name="connsiteX5" fmla="*/ 267417 w 268449"/>
                  <a:gd name="connsiteY5" fmla="*/ 5 h 691775"/>
                  <a:gd name="connsiteX6" fmla="*/ 0 w 268449"/>
                  <a:gd name="connsiteY6" fmla="*/ 102739 h 691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68449" h="691775">
                    <a:moveTo>
                      <a:pt x="0" y="102739"/>
                    </a:moveTo>
                    <a:lnTo>
                      <a:pt x="0" y="693329"/>
                    </a:lnTo>
                    <a:cubicBezTo>
                      <a:pt x="516" y="693845"/>
                      <a:pt x="1549" y="694361"/>
                      <a:pt x="2065" y="695394"/>
                    </a:cubicBezTo>
                    <a:lnTo>
                      <a:pt x="224052" y="38724"/>
                    </a:lnTo>
                    <a:cubicBezTo>
                      <a:pt x="234893" y="13428"/>
                      <a:pt x="250381" y="521"/>
                      <a:pt x="270515" y="5"/>
                    </a:cubicBezTo>
                    <a:cubicBezTo>
                      <a:pt x="269482" y="5"/>
                      <a:pt x="268450" y="5"/>
                      <a:pt x="267417" y="5"/>
                    </a:cubicBezTo>
                    <a:cubicBezTo>
                      <a:pt x="164167" y="-511"/>
                      <a:pt x="70726" y="38724"/>
                      <a:pt x="0" y="102739"/>
                    </a:cubicBez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FA1D5CD5-1B22-4DE6-9CF8-7704A37819A5}"/>
                  </a:ext>
                </a:extLst>
              </p:cNvPr>
              <p:cNvSpPr/>
              <p:nvPr/>
            </p:nvSpPr>
            <p:spPr>
              <a:xfrm>
                <a:off x="1873895" y="5884169"/>
                <a:ext cx="433649" cy="696938"/>
              </a:xfrm>
              <a:custGeom>
                <a:avLst/>
                <a:gdLst>
                  <a:gd name="connsiteX0" fmla="*/ 218373 w 433649"/>
                  <a:gd name="connsiteY0" fmla="*/ 0 h 696937"/>
                  <a:gd name="connsiteX1" fmla="*/ 8260 w 433649"/>
                  <a:gd name="connsiteY1" fmla="*/ 611240 h 696937"/>
                  <a:gd name="connsiteX2" fmla="*/ 0 w 433649"/>
                  <a:gd name="connsiteY2" fmla="*/ 636020 h 696937"/>
                  <a:gd name="connsiteX3" fmla="*/ 215792 w 433649"/>
                  <a:gd name="connsiteY3" fmla="*/ 699519 h 696937"/>
                  <a:gd name="connsiteX4" fmla="*/ 435715 w 433649"/>
                  <a:gd name="connsiteY4" fmla="*/ 633439 h 696937"/>
                  <a:gd name="connsiteX5" fmla="*/ 427454 w 433649"/>
                  <a:gd name="connsiteY5" fmla="*/ 609175 h 696937"/>
                  <a:gd name="connsiteX6" fmla="*/ 218373 w 433649"/>
                  <a:gd name="connsiteY6" fmla="*/ 0 h 6969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33649" h="696937">
                    <a:moveTo>
                      <a:pt x="218373" y="0"/>
                    </a:moveTo>
                    <a:lnTo>
                      <a:pt x="8260" y="611240"/>
                    </a:lnTo>
                    <a:lnTo>
                      <a:pt x="0" y="636020"/>
                    </a:lnTo>
                    <a:cubicBezTo>
                      <a:pt x="61950" y="676288"/>
                      <a:pt x="136290" y="699519"/>
                      <a:pt x="215792" y="699519"/>
                    </a:cubicBezTo>
                    <a:cubicBezTo>
                      <a:pt x="296843" y="699519"/>
                      <a:pt x="372732" y="675255"/>
                      <a:pt x="435715" y="633439"/>
                    </a:cubicBezTo>
                    <a:lnTo>
                      <a:pt x="427454" y="609175"/>
                    </a:lnTo>
                    <a:lnTo>
                      <a:pt x="218373" y="0"/>
                    </a:ln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CD05E9BD-BB3F-4787-9653-488D3FA45DA9}"/>
                  </a:ext>
                </a:extLst>
              </p:cNvPr>
              <p:cNvSpPr/>
              <p:nvPr/>
            </p:nvSpPr>
            <p:spPr>
              <a:xfrm>
                <a:off x="1691143" y="5967802"/>
                <a:ext cx="61950" cy="433650"/>
              </a:xfrm>
              <a:custGeom>
                <a:avLst/>
                <a:gdLst>
                  <a:gd name="connsiteX0" fmla="*/ 64531 w 61949"/>
                  <a:gd name="connsiteY0" fmla="*/ 435199 h 433650"/>
                  <a:gd name="connsiteX1" fmla="*/ 64531 w 61949"/>
                  <a:gd name="connsiteY1" fmla="*/ 0 h 433650"/>
                  <a:gd name="connsiteX2" fmla="*/ 0 w 61949"/>
                  <a:gd name="connsiteY2" fmla="*/ 217341 h 433650"/>
                  <a:gd name="connsiteX3" fmla="*/ 64531 w 61949"/>
                  <a:gd name="connsiteY3" fmla="*/ 435199 h 43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1949" h="433650">
                    <a:moveTo>
                      <a:pt x="64531" y="435199"/>
                    </a:moveTo>
                    <a:lnTo>
                      <a:pt x="64531" y="0"/>
                    </a:lnTo>
                    <a:cubicBezTo>
                      <a:pt x="23747" y="62466"/>
                      <a:pt x="0" y="137322"/>
                      <a:pt x="0" y="217341"/>
                    </a:cubicBezTo>
                    <a:cubicBezTo>
                      <a:pt x="0" y="297876"/>
                      <a:pt x="23747" y="372216"/>
                      <a:pt x="64531" y="435199"/>
                    </a:cubicBez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52B30F50-1340-4FD9-A189-4A13D25089DB}"/>
                  </a:ext>
                </a:extLst>
              </p:cNvPr>
              <p:cNvSpPr/>
              <p:nvPr/>
            </p:nvSpPr>
            <p:spPr>
              <a:xfrm>
                <a:off x="2095366" y="5787114"/>
                <a:ext cx="268450" cy="686613"/>
              </a:xfrm>
              <a:custGeom>
                <a:avLst/>
                <a:gdLst>
                  <a:gd name="connsiteX0" fmla="*/ 44397 w 268449"/>
                  <a:gd name="connsiteY0" fmla="*/ 38719 h 686612"/>
                  <a:gd name="connsiteX1" fmla="*/ 264836 w 268449"/>
                  <a:gd name="connsiteY1" fmla="*/ 690226 h 686612"/>
                  <a:gd name="connsiteX2" fmla="*/ 268966 w 268449"/>
                  <a:gd name="connsiteY2" fmla="*/ 686613 h 686612"/>
                  <a:gd name="connsiteX3" fmla="*/ 268966 w 268449"/>
                  <a:gd name="connsiteY3" fmla="*/ 109961 h 686612"/>
                  <a:gd name="connsiteX4" fmla="*/ 0 w 268449"/>
                  <a:gd name="connsiteY4" fmla="*/ 0 h 686612"/>
                  <a:gd name="connsiteX5" fmla="*/ 44397 w 268449"/>
                  <a:gd name="connsiteY5" fmla="*/ 38719 h 6866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68449" h="686612">
                    <a:moveTo>
                      <a:pt x="44397" y="38719"/>
                    </a:moveTo>
                    <a:lnTo>
                      <a:pt x="264836" y="690226"/>
                    </a:lnTo>
                    <a:cubicBezTo>
                      <a:pt x="266385" y="689194"/>
                      <a:pt x="267417" y="687645"/>
                      <a:pt x="268966" y="686613"/>
                    </a:cubicBezTo>
                    <a:lnTo>
                      <a:pt x="268966" y="109961"/>
                    </a:lnTo>
                    <a:cubicBezTo>
                      <a:pt x="198240" y="43365"/>
                      <a:pt x="104282" y="1549"/>
                      <a:pt x="0" y="0"/>
                    </a:cubicBezTo>
                    <a:cubicBezTo>
                      <a:pt x="18585" y="1033"/>
                      <a:pt x="33556" y="13939"/>
                      <a:pt x="44397" y="38719"/>
                    </a:cubicBez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03F5C6A4-7A67-413D-A204-12AC10CF1244}"/>
                  </a:ext>
                </a:extLst>
              </p:cNvPr>
              <p:cNvSpPr/>
              <p:nvPr/>
            </p:nvSpPr>
            <p:spPr>
              <a:xfrm>
                <a:off x="2092785" y="5787114"/>
                <a:ext cx="5162" cy="5163"/>
              </a:xfrm>
              <a:custGeom>
                <a:avLst/>
                <a:gdLst>
                  <a:gd name="connsiteX0" fmla="*/ 0 w 0"/>
                  <a:gd name="connsiteY0" fmla="*/ 0 h 0"/>
                  <a:gd name="connsiteX1" fmla="*/ 2581 w 0"/>
                  <a:gd name="connsiteY1" fmla="*/ 0 h 0"/>
                  <a:gd name="connsiteX2" fmla="*/ 1032 w 0"/>
                  <a:gd name="connsiteY2" fmla="*/ 0 h 0"/>
                  <a:gd name="connsiteX3" fmla="*/ 0 w 0"/>
                  <a:gd name="connsiteY3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>
                    <a:moveTo>
                      <a:pt x="0" y="0"/>
                    </a:moveTo>
                    <a:cubicBezTo>
                      <a:pt x="1032" y="0"/>
                      <a:pt x="2065" y="0"/>
                      <a:pt x="2581" y="0"/>
                    </a:cubicBezTo>
                    <a:cubicBezTo>
                      <a:pt x="2065" y="0"/>
                      <a:pt x="1549" y="0"/>
                      <a:pt x="1032" y="0"/>
                    </a:cubicBezTo>
                    <a:cubicBezTo>
                      <a:pt x="516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1471B6C1-1363-4E74-8CD8-6D4145E7F3E3}"/>
                  </a:ext>
                </a:extLst>
              </p:cNvPr>
              <p:cNvSpPr/>
              <p:nvPr/>
            </p:nvSpPr>
            <p:spPr>
              <a:xfrm>
                <a:off x="2428863" y="5955411"/>
                <a:ext cx="320075" cy="433650"/>
              </a:xfrm>
              <a:custGeom>
                <a:avLst/>
                <a:gdLst>
                  <a:gd name="connsiteX0" fmla="*/ 311815 w 320074"/>
                  <a:gd name="connsiteY0" fmla="*/ 0 h 433650"/>
                  <a:gd name="connsiteX1" fmla="*/ 262255 w 320074"/>
                  <a:gd name="connsiteY1" fmla="*/ 0 h 433650"/>
                  <a:gd name="connsiteX2" fmla="*/ 160037 w 320074"/>
                  <a:gd name="connsiteY2" fmla="*/ 268450 h 433650"/>
                  <a:gd name="connsiteX3" fmla="*/ 60401 w 320074"/>
                  <a:gd name="connsiteY3" fmla="*/ 0 h 433650"/>
                  <a:gd name="connsiteX4" fmla="*/ 0 w 320074"/>
                  <a:gd name="connsiteY4" fmla="*/ 0 h 433650"/>
                  <a:gd name="connsiteX5" fmla="*/ 0 w 320074"/>
                  <a:gd name="connsiteY5" fmla="*/ 12390 h 433650"/>
                  <a:gd name="connsiteX6" fmla="*/ 0 w 320074"/>
                  <a:gd name="connsiteY6" fmla="*/ 22199 h 433650"/>
                  <a:gd name="connsiteX7" fmla="*/ 0 w 320074"/>
                  <a:gd name="connsiteY7" fmla="*/ 293746 h 433650"/>
                  <a:gd name="connsiteX8" fmla="*/ 0 w 320074"/>
                  <a:gd name="connsiteY8" fmla="*/ 332981 h 433650"/>
                  <a:gd name="connsiteX9" fmla="*/ 0 w 320074"/>
                  <a:gd name="connsiteY9" fmla="*/ 437264 h 433650"/>
                  <a:gd name="connsiteX10" fmla="*/ 63499 w 320074"/>
                  <a:gd name="connsiteY10" fmla="*/ 229731 h 433650"/>
                  <a:gd name="connsiteX11" fmla="*/ 63499 w 320074"/>
                  <a:gd name="connsiteY11" fmla="*/ 201854 h 433650"/>
                  <a:gd name="connsiteX12" fmla="*/ 62982 w 320074"/>
                  <a:gd name="connsiteY12" fmla="*/ 172428 h 433650"/>
                  <a:gd name="connsiteX13" fmla="*/ 60917 w 320074"/>
                  <a:gd name="connsiteY13" fmla="*/ 134225 h 433650"/>
                  <a:gd name="connsiteX14" fmla="*/ 132160 w 320074"/>
                  <a:gd name="connsiteY14" fmla="*/ 324721 h 433650"/>
                  <a:gd name="connsiteX15" fmla="*/ 162619 w 320074"/>
                  <a:gd name="connsiteY15" fmla="*/ 345888 h 433650"/>
                  <a:gd name="connsiteX16" fmla="*/ 193077 w 320074"/>
                  <a:gd name="connsiteY16" fmla="*/ 324721 h 433650"/>
                  <a:gd name="connsiteX17" fmla="*/ 271031 w 320074"/>
                  <a:gd name="connsiteY17" fmla="*/ 111510 h 433650"/>
                  <a:gd name="connsiteX18" fmla="*/ 271031 w 320074"/>
                  <a:gd name="connsiteY18" fmla="*/ 345888 h 433650"/>
                  <a:gd name="connsiteX19" fmla="*/ 323172 w 320074"/>
                  <a:gd name="connsiteY19" fmla="*/ 345888 h 433650"/>
                  <a:gd name="connsiteX20" fmla="*/ 323172 w 320074"/>
                  <a:gd name="connsiteY20" fmla="*/ 11358 h 433650"/>
                  <a:gd name="connsiteX21" fmla="*/ 311815 w 320074"/>
                  <a:gd name="connsiteY21" fmla="*/ 0 h 43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20074" h="433650">
                    <a:moveTo>
                      <a:pt x="311815" y="0"/>
                    </a:moveTo>
                    <a:lnTo>
                      <a:pt x="262255" y="0"/>
                    </a:lnTo>
                    <a:lnTo>
                      <a:pt x="160037" y="268450"/>
                    </a:lnTo>
                    <a:lnTo>
                      <a:pt x="60401" y="0"/>
                    </a:lnTo>
                    <a:lnTo>
                      <a:pt x="0" y="0"/>
                    </a:lnTo>
                    <a:lnTo>
                      <a:pt x="0" y="12390"/>
                    </a:lnTo>
                    <a:lnTo>
                      <a:pt x="0" y="22199"/>
                    </a:lnTo>
                    <a:lnTo>
                      <a:pt x="0" y="293746"/>
                    </a:lnTo>
                    <a:lnTo>
                      <a:pt x="0" y="332981"/>
                    </a:lnTo>
                    <a:lnTo>
                      <a:pt x="0" y="437264"/>
                    </a:lnTo>
                    <a:cubicBezTo>
                      <a:pt x="37170" y="376863"/>
                      <a:pt x="63499" y="305620"/>
                      <a:pt x="63499" y="229731"/>
                    </a:cubicBezTo>
                    <a:cubicBezTo>
                      <a:pt x="63499" y="220439"/>
                      <a:pt x="64015" y="211146"/>
                      <a:pt x="63499" y="201854"/>
                    </a:cubicBezTo>
                    <a:cubicBezTo>
                      <a:pt x="64015" y="192045"/>
                      <a:pt x="62982" y="182236"/>
                      <a:pt x="62982" y="172428"/>
                    </a:cubicBezTo>
                    <a:cubicBezTo>
                      <a:pt x="62982" y="159521"/>
                      <a:pt x="62466" y="146615"/>
                      <a:pt x="60917" y="134225"/>
                    </a:cubicBezTo>
                    <a:lnTo>
                      <a:pt x="132160" y="324721"/>
                    </a:lnTo>
                    <a:cubicBezTo>
                      <a:pt x="136806" y="337628"/>
                      <a:pt x="149196" y="345888"/>
                      <a:pt x="162619" y="345888"/>
                    </a:cubicBezTo>
                    <a:cubicBezTo>
                      <a:pt x="176041" y="345888"/>
                      <a:pt x="188431" y="337628"/>
                      <a:pt x="193077" y="324721"/>
                    </a:cubicBezTo>
                    <a:lnTo>
                      <a:pt x="271031" y="111510"/>
                    </a:lnTo>
                    <a:lnTo>
                      <a:pt x="271031" y="345888"/>
                    </a:lnTo>
                    <a:lnTo>
                      <a:pt x="323172" y="345888"/>
                    </a:lnTo>
                    <a:lnTo>
                      <a:pt x="323172" y="11358"/>
                    </a:lnTo>
                    <a:cubicBezTo>
                      <a:pt x="323172" y="5163"/>
                      <a:pt x="318010" y="0"/>
                      <a:pt x="311815" y="0"/>
                    </a:cubicBez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DAF1758D-6932-4689-867E-C3FEF21836C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451181" y="6177339"/>
              <a:ext cx="2339594" cy="670557"/>
            </a:xfrm>
            <a:prstGeom prst="rect">
              <a:avLst/>
            </a:prstGeom>
          </p:spPr>
        </p:pic>
      </p:grpSp>
      <p:sp>
        <p:nvSpPr>
          <p:cNvPr id="39" name="Footer Placeholder 21">
            <a:extLst>
              <a:ext uri="{FF2B5EF4-FFF2-40B4-BE49-F238E27FC236}">
                <a16:creationId xmlns:a16="http://schemas.microsoft.com/office/drawing/2014/main" id="{C8C7E393-925D-4BC3-B420-D9A989C182C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783953" y="37932"/>
            <a:ext cx="2719570" cy="271923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de-CH" dirty="0"/>
              <a:t>#PSSATPARIS2019</a:t>
            </a:r>
          </a:p>
        </p:txBody>
      </p:sp>
    </p:spTree>
    <p:extLst>
      <p:ext uri="{BB962C8B-B14F-4D97-AF65-F5344CB8AC3E}">
        <p14:creationId xmlns:p14="http://schemas.microsoft.com/office/powerpoint/2010/main" val="32203814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526D42-D2C7-4612-90F5-5613BAE0F72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457200"/>
            <a:ext cx="3932240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B22B973-0F3B-4CC4-8D95-642FEA32BEF7}"/>
              </a:ext>
            </a:extLst>
          </p:cNvPr>
          <p:cNvSpPr txBox="1">
            <a:spLocks noGrp="1"/>
          </p:cNvSpPr>
          <p:nvPr>
            <p:ph type="pic" idx="1"/>
          </p:nvPr>
        </p:nvSpPr>
        <p:spPr>
          <a:xfrm>
            <a:off x="5183184" y="987423"/>
            <a:ext cx="6172200" cy="4873623"/>
          </a:xfrm>
        </p:spPr>
        <p:txBody>
          <a:bodyPr/>
          <a:lstStyle>
            <a:lvl1pPr marL="0" indent="0">
              <a:buNone/>
              <a:defRPr lang="fr-FR" sz="3200"/>
            </a:lvl1pPr>
          </a:lstStyle>
          <a:p>
            <a:pPr lvl="0"/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93F1B3-39E0-4BE6-817A-610BF4D19825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839784" y="2057400"/>
            <a:ext cx="3932240" cy="3811584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DB0088D-BB9A-4A98-84D5-E04253B550A9}"/>
              </a:ext>
            </a:extLst>
          </p:cNvPr>
          <p:cNvGrpSpPr/>
          <p:nvPr userDrawn="1"/>
        </p:nvGrpSpPr>
        <p:grpSpPr>
          <a:xfrm>
            <a:off x="1367917" y="6183105"/>
            <a:ext cx="9456166" cy="645414"/>
            <a:chOff x="939586" y="6177339"/>
            <a:chExt cx="9851189" cy="670557"/>
          </a:xfrm>
        </p:grpSpPr>
        <p:pic>
          <p:nvPicPr>
            <p:cNvPr id="25" name="Picture 24" descr="A close up of a sign&#10;&#10;Description automatically generated">
              <a:extLst>
                <a:ext uri="{FF2B5EF4-FFF2-40B4-BE49-F238E27FC236}">
                  <a16:creationId xmlns:a16="http://schemas.microsoft.com/office/drawing/2014/main" id="{24372765-5DC7-4C53-9D80-D714862F2CD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9586" y="6228604"/>
              <a:ext cx="4118142" cy="571672"/>
            </a:xfrm>
            <a:prstGeom prst="rect">
              <a:avLst/>
            </a:prstGeom>
          </p:spPr>
        </p:pic>
        <p:grpSp>
          <p:nvGrpSpPr>
            <p:cNvPr id="26" name="Graphic 8">
              <a:extLst>
                <a:ext uri="{FF2B5EF4-FFF2-40B4-BE49-F238E27FC236}">
                  <a16:creationId xmlns:a16="http://schemas.microsoft.com/office/drawing/2014/main" id="{6A8C17D8-938C-4228-9BD1-CD18CB905DF9}"/>
                </a:ext>
              </a:extLst>
            </p:cNvPr>
            <p:cNvGrpSpPr/>
            <p:nvPr userDrawn="1"/>
          </p:nvGrpSpPr>
          <p:grpSpPr>
            <a:xfrm>
              <a:off x="5473152" y="6263469"/>
              <a:ext cx="2294931" cy="577966"/>
              <a:chOff x="1691143" y="5787114"/>
              <a:chExt cx="2575651" cy="793993"/>
            </a:xfrm>
          </p:grpSpPr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449D3E86-EB3F-4407-A41B-396EE4BFFAD7}"/>
                  </a:ext>
                </a:extLst>
              </p:cNvPr>
              <p:cNvSpPr/>
              <p:nvPr/>
            </p:nvSpPr>
            <p:spPr>
              <a:xfrm>
                <a:off x="2811920" y="5956960"/>
                <a:ext cx="247800" cy="345888"/>
              </a:xfrm>
              <a:custGeom>
                <a:avLst/>
                <a:gdLst>
                  <a:gd name="connsiteX0" fmla="*/ 0 w 247799"/>
                  <a:gd name="connsiteY0" fmla="*/ 0 h 345887"/>
                  <a:gd name="connsiteX1" fmla="*/ 217857 w 247799"/>
                  <a:gd name="connsiteY1" fmla="*/ 0 h 345887"/>
                  <a:gd name="connsiteX2" fmla="*/ 240056 w 247799"/>
                  <a:gd name="connsiteY2" fmla="*/ 22199 h 345887"/>
                  <a:gd name="connsiteX3" fmla="*/ 240056 w 247799"/>
                  <a:gd name="connsiteY3" fmla="*/ 22199 h 345887"/>
                  <a:gd name="connsiteX4" fmla="*/ 217857 w 247799"/>
                  <a:gd name="connsiteY4" fmla="*/ 44397 h 345887"/>
                  <a:gd name="connsiteX5" fmla="*/ 74340 w 247799"/>
                  <a:gd name="connsiteY5" fmla="*/ 44397 h 345887"/>
                  <a:gd name="connsiteX6" fmla="*/ 52141 w 247799"/>
                  <a:gd name="connsiteY6" fmla="*/ 66596 h 345887"/>
                  <a:gd name="connsiteX7" fmla="*/ 52141 w 247799"/>
                  <a:gd name="connsiteY7" fmla="*/ 123384 h 345887"/>
                  <a:gd name="connsiteX8" fmla="*/ 74340 w 247799"/>
                  <a:gd name="connsiteY8" fmla="*/ 145582 h 345887"/>
                  <a:gd name="connsiteX9" fmla="*/ 206500 w 247799"/>
                  <a:gd name="connsiteY9" fmla="*/ 145582 h 345887"/>
                  <a:gd name="connsiteX10" fmla="*/ 228698 w 247799"/>
                  <a:gd name="connsiteY10" fmla="*/ 167781 h 345887"/>
                  <a:gd name="connsiteX11" fmla="*/ 228698 w 247799"/>
                  <a:gd name="connsiteY11" fmla="*/ 167781 h 345887"/>
                  <a:gd name="connsiteX12" fmla="*/ 206500 w 247799"/>
                  <a:gd name="connsiteY12" fmla="*/ 189980 h 345887"/>
                  <a:gd name="connsiteX13" fmla="*/ 74340 w 247799"/>
                  <a:gd name="connsiteY13" fmla="*/ 189980 h 345887"/>
                  <a:gd name="connsiteX14" fmla="*/ 52141 w 247799"/>
                  <a:gd name="connsiteY14" fmla="*/ 212179 h 345887"/>
                  <a:gd name="connsiteX15" fmla="*/ 52141 w 247799"/>
                  <a:gd name="connsiteY15" fmla="*/ 280840 h 345887"/>
                  <a:gd name="connsiteX16" fmla="*/ 74340 w 247799"/>
                  <a:gd name="connsiteY16" fmla="*/ 303039 h 345887"/>
                  <a:gd name="connsiteX17" fmla="*/ 226117 w 247799"/>
                  <a:gd name="connsiteY17" fmla="*/ 303039 h 345887"/>
                  <a:gd name="connsiteX18" fmla="*/ 248316 w 247799"/>
                  <a:gd name="connsiteY18" fmla="*/ 325238 h 345887"/>
                  <a:gd name="connsiteX19" fmla="*/ 248316 w 247799"/>
                  <a:gd name="connsiteY19" fmla="*/ 325238 h 345887"/>
                  <a:gd name="connsiteX20" fmla="*/ 226117 w 247799"/>
                  <a:gd name="connsiteY20" fmla="*/ 347436 h 345887"/>
                  <a:gd name="connsiteX21" fmla="*/ 516 w 247799"/>
                  <a:gd name="connsiteY21" fmla="*/ 347436 h 345887"/>
                  <a:gd name="connsiteX22" fmla="*/ 0 w 247799"/>
                  <a:gd name="connsiteY22" fmla="*/ 0 h 345887"/>
                  <a:gd name="connsiteX23" fmla="*/ 0 w 247799"/>
                  <a:gd name="connsiteY23" fmla="*/ 0 h 345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47799" h="345887">
                    <a:moveTo>
                      <a:pt x="0" y="0"/>
                    </a:moveTo>
                    <a:lnTo>
                      <a:pt x="217857" y="0"/>
                    </a:lnTo>
                    <a:cubicBezTo>
                      <a:pt x="230247" y="0"/>
                      <a:pt x="240056" y="9809"/>
                      <a:pt x="240056" y="22199"/>
                    </a:cubicBezTo>
                    <a:lnTo>
                      <a:pt x="240056" y="22199"/>
                    </a:lnTo>
                    <a:cubicBezTo>
                      <a:pt x="240056" y="34589"/>
                      <a:pt x="230247" y="44397"/>
                      <a:pt x="217857" y="44397"/>
                    </a:cubicBezTo>
                    <a:lnTo>
                      <a:pt x="74340" y="44397"/>
                    </a:lnTo>
                    <a:cubicBezTo>
                      <a:pt x="61950" y="44397"/>
                      <a:pt x="52141" y="54206"/>
                      <a:pt x="52141" y="66596"/>
                    </a:cubicBezTo>
                    <a:lnTo>
                      <a:pt x="52141" y="123384"/>
                    </a:lnTo>
                    <a:cubicBezTo>
                      <a:pt x="52141" y="135774"/>
                      <a:pt x="61950" y="145582"/>
                      <a:pt x="74340" y="145582"/>
                    </a:cubicBezTo>
                    <a:lnTo>
                      <a:pt x="206500" y="145582"/>
                    </a:lnTo>
                    <a:cubicBezTo>
                      <a:pt x="218890" y="145582"/>
                      <a:pt x="228698" y="155391"/>
                      <a:pt x="228698" y="167781"/>
                    </a:cubicBezTo>
                    <a:lnTo>
                      <a:pt x="228698" y="167781"/>
                    </a:lnTo>
                    <a:cubicBezTo>
                      <a:pt x="228698" y="180171"/>
                      <a:pt x="218890" y="189980"/>
                      <a:pt x="206500" y="189980"/>
                    </a:cubicBezTo>
                    <a:lnTo>
                      <a:pt x="74340" y="189980"/>
                    </a:lnTo>
                    <a:cubicBezTo>
                      <a:pt x="61950" y="189980"/>
                      <a:pt x="52141" y="199789"/>
                      <a:pt x="52141" y="212179"/>
                    </a:cubicBezTo>
                    <a:lnTo>
                      <a:pt x="52141" y="280840"/>
                    </a:lnTo>
                    <a:cubicBezTo>
                      <a:pt x="52141" y="293230"/>
                      <a:pt x="61950" y="303039"/>
                      <a:pt x="74340" y="303039"/>
                    </a:cubicBezTo>
                    <a:lnTo>
                      <a:pt x="226117" y="303039"/>
                    </a:lnTo>
                    <a:cubicBezTo>
                      <a:pt x="238507" y="303039"/>
                      <a:pt x="248316" y="312848"/>
                      <a:pt x="248316" y="325238"/>
                    </a:cubicBezTo>
                    <a:lnTo>
                      <a:pt x="248316" y="325238"/>
                    </a:lnTo>
                    <a:cubicBezTo>
                      <a:pt x="248316" y="337628"/>
                      <a:pt x="238507" y="347436"/>
                      <a:pt x="226117" y="347436"/>
                    </a:cubicBezTo>
                    <a:lnTo>
                      <a:pt x="516" y="347436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88FD5A68-9DFC-4D4F-8A26-701AB0ACCA0F}"/>
                  </a:ext>
                </a:extLst>
              </p:cNvPr>
              <p:cNvSpPr/>
              <p:nvPr/>
            </p:nvSpPr>
            <p:spPr>
              <a:xfrm>
                <a:off x="3104634" y="5956444"/>
                <a:ext cx="268450" cy="345888"/>
              </a:xfrm>
              <a:custGeom>
                <a:avLst/>
                <a:gdLst>
                  <a:gd name="connsiteX0" fmla="*/ 273096 w 268449"/>
                  <a:gd name="connsiteY0" fmla="*/ 22715 h 345887"/>
                  <a:gd name="connsiteX1" fmla="*/ 273096 w 268449"/>
                  <a:gd name="connsiteY1" fmla="*/ 22715 h 345887"/>
                  <a:gd name="connsiteX2" fmla="*/ 250897 w 268449"/>
                  <a:gd name="connsiteY2" fmla="*/ 44914 h 345887"/>
                  <a:gd name="connsiteX3" fmla="*/ 184817 w 268449"/>
                  <a:gd name="connsiteY3" fmla="*/ 44914 h 345887"/>
                  <a:gd name="connsiteX4" fmla="*/ 162619 w 268449"/>
                  <a:gd name="connsiteY4" fmla="*/ 67113 h 345887"/>
                  <a:gd name="connsiteX5" fmla="*/ 162619 w 268449"/>
                  <a:gd name="connsiteY5" fmla="*/ 324721 h 345887"/>
                  <a:gd name="connsiteX6" fmla="*/ 140420 w 268449"/>
                  <a:gd name="connsiteY6" fmla="*/ 346920 h 345887"/>
                  <a:gd name="connsiteX7" fmla="*/ 132676 w 268449"/>
                  <a:gd name="connsiteY7" fmla="*/ 346920 h 345887"/>
                  <a:gd name="connsiteX8" fmla="*/ 110478 w 268449"/>
                  <a:gd name="connsiteY8" fmla="*/ 324721 h 345887"/>
                  <a:gd name="connsiteX9" fmla="*/ 110478 w 268449"/>
                  <a:gd name="connsiteY9" fmla="*/ 66596 h 345887"/>
                  <a:gd name="connsiteX10" fmla="*/ 88279 w 268449"/>
                  <a:gd name="connsiteY10" fmla="*/ 44398 h 345887"/>
                  <a:gd name="connsiteX11" fmla="*/ 22199 w 268449"/>
                  <a:gd name="connsiteY11" fmla="*/ 44398 h 345887"/>
                  <a:gd name="connsiteX12" fmla="*/ 0 w 268449"/>
                  <a:gd name="connsiteY12" fmla="*/ 22199 h 345887"/>
                  <a:gd name="connsiteX13" fmla="*/ 0 w 268449"/>
                  <a:gd name="connsiteY13" fmla="*/ 22199 h 345887"/>
                  <a:gd name="connsiteX14" fmla="*/ 22199 w 268449"/>
                  <a:gd name="connsiteY14" fmla="*/ 0 h 345887"/>
                  <a:gd name="connsiteX15" fmla="*/ 251414 w 268449"/>
                  <a:gd name="connsiteY15" fmla="*/ 0 h 345887"/>
                  <a:gd name="connsiteX16" fmla="*/ 273096 w 268449"/>
                  <a:gd name="connsiteY16" fmla="*/ 22715 h 345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68449" h="345887">
                    <a:moveTo>
                      <a:pt x="273096" y="22715"/>
                    </a:moveTo>
                    <a:lnTo>
                      <a:pt x="273096" y="22715"/>
                    </a:lnTo>
                    <a:cubicBezTo>
                      <a:pt x="273096" y="35105"/>
                      <a:pt x="263287" y="44914"/>
                      <a:pt x="250897" y="44914"/>
                    </a:cubicBezTo>
                    <a:lnTo>
                      <a:pt x="184817" y="44914"/>
                    </a:lnTo>
                    <a:cubicBezTo>
                      <a:pt x="172427" y="44914"/>
                      <a:pt x="162619" y="54723"/>
                      <a:pt x="162619" y="67113"/>
                    </a:cubicBezTo>
                    <a:lnTo>
                      <a:pt x="162619" y="324721"/>
                    </a:lnTo>
                    <a:cubicBezTo>
                      <a:pt x="162619" y="337111"/>
                      <a:pt x="152810" y="346920"/>
                      <a:pt x="140420" y="346920"/>
                    </a:cubicBezTo>
                    <a:lnTo>
                      <a:pt x="132676" y="346920"/>
                    </a:lnTo>
                    <a:cubicBezTo>
                      <a:pt x="120286" y="346920"/>
                      <a:pt x="110478" y="337111"/>
                      <a:pt x="110478" y="324721"/>
                    </a:cubicBezTo>
                    <a:lnTo>
                      <a:pt x="110478" y="66596"/>
                    </a:lnTo>
                    <a:cubicBezTo>
                      <a:pt x="110478" y="54206"/>
                      <a:pt x="100669" y="44398"/>
                      <a:pt x="88279" y="44398"/>
                    </a:cubicBezTo>
                    <a:lnTo>
                      <a:pt x="22199" y="44398"/>
                    </a:lnTo>
                    <a:cubicBezTo>
                      <a:pt x="9809" y="44398"/>
                      <a:pt x="0" y="34589"/>
                      <a:pt x="0" y="22199"/>
                    </a:cubicBezTo>
                    <a:lnTo>
                      <a:pt x="0" y="22199"/>
                    </a:lnTo>
                    <a:cubicBezTo>
                      <a:pt x="0" y="9809"/>
                      <a:pt x="9809" y="0"/>
                      <a:pt x="22199" y="0"/>
                    </a:cubicBezTo>
                    <a:lnTo>
                      <a:pt x="251414" y="0"/>
                    </a:lnTo>
                    <a:cubicBezTo>
                      <a:pt x="263287" y="516"/>
                      <a:pt x="273096" y="10325"/>
                      <a:pt x="273096" y="22715"/>
                    </a:cubicBez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CF63E32E-9081-4312-9EDE-F0C334502370}"/>
                  </a:ext>
                </a:extLst>
              </p:cNvPr>
              <p:cNvSpPr/>
              <p:nvPr/>
            </p:nvSpPr>
            <p:spPr>
              <a:xfrm>
                <a:off x="3420662" y="5959025"/>
                <a:ext cx="242637" cy="340725"/>
              </a:xfrm>
              <a:custGeom>
                <a:avLst/>
                <a:gdLst>
                  <a:gd name="connsiteX0" fmla="*/ 32957 w 242637"/>
                  <a:gd name="connsiteY0" fmla="*/ 226118 h 340725"/>
                  <a:gd name="connsiteX1" fmla="*/ 52058 w 242637"/>
                  <a:gd name="connsiteY1" fmla="*/ 241089 h 340725"/>
                  <a:gd name="connsiteX2" fmla="*/ 57220 w 242637"/>
                  <a:gd name="connsiteY2" fmla="*/ 257093 h 340725"/>
                  <a:gd name="connsiteX3" fmla="*/ 73224 w 242637"/>
                  <a:gd name="connsiteY3" fmla="*/ 281873 h 340725"/>
                  <a:gd name="connsiteX4" fmla="*/ 96455 w 242637"/>
                  <a:gd name="connsiteY4" fmla="*/ 297876 h 340725"/>
                  <a:gd name="connsiteX5" fmla="*/ 125881 w 242637"/>
                  <a:gd name="connsiteY5" fmla="*/ 303555 h 340725"/>
                  <a:gd name="connsiteX6" fmla="*/ 153243 w 242637"/>
                  <a:gd name="connsiteY6" fmla="*/ 300458 h 340725"/>
                  <a:gd name="connsiteX7" fmla="*/ 176474 w 242637"/>
                  <a:gd name="connsiteY7" fmla="*/ 290133 h 340725"/>
                  <a:gd name="connsiteX8" fmla="*/ 192478 w 242637"/>
                  <a:gd name="connsiteY8" fmla="*/ 272064 h 340725"/>
                  <a:gd name="connsiteX9" fmla="*/ 198156 w 242637"/>
                  <a:gd name="connsiteY9" fmla="*/ 245219 h 340725"/>
                  <a:gd name="connsiteX10" fmla="*/ 191445 w 242637"/>
                  <a:gd name="connsiteY10" fmla="*/ 224052 h 340725"/>
                  <a:gd name="connsiteX11" fmla="*/ 173893 w 242637"/>
                  <a:gd name="connsiteY11" fmla="*/ 208565 h 340725"/>
                  <a:gd name="connsiteX12" fmla="*/ 149113 w 242637"/>
                  <a:gd name="connsiteY12" fmla="*/ 197208 h 340725"/>
                  <a:gd name="connsiteX13" fmla="*/ 121235 w 242637"/>
                  <a:gd name="connsiteY13" fmla="*/ 187915 h 340725"/>
                  <a:gd name="connsiteX14" fmla="*/ 94390 w 242637"/>
                  <a:gd name="connsiteY14" fmla="*/ 179655 h 340725"/>
                  <a:gd name="connsiteX15" fmla="*/ 68062 w 242637"/>
                  <a:gd name="connsiteY15" fmla="*/ 169330 h 340725"/>
                  <a:gd name="connsiteX16" fmla="*/ 44830 w 242637"/>
                  <a:gd name="connsiteY16" fmla="*/ 155908 h 340725"/>
                  <a:gd name="connsiteX17" fmla="*/ 25729 w 242637"/>
                  <a:gd name="connsiteY17" fmla="*/ 138355 h 340725"/>
                  <a:gd name="connsiteX18" fmla="*/ 12823 w 242637"/>
                  <a:gd name="connsiteY18" fmla="*/ 115640 h 340725"/>
                  <a:gd name="connsiteX19" fmla="*/ 8177 w 242637"/>
                  <a:gd name="connsiteY19" fmla="*/ 86214 h 340725"/>
                  <a:gd name="connsiteX20" fmla="*/ 16437 w 242637"/>
                  <a:gd name="connsiteY20" fmla="*/ 49044 h 340725"/>
                  <a:gd name="connsiteX21" fmla="*/ 39668 w 242637"/>
                  <a:gd name="connsiteY21" fmla="*/ 22199 h 340725"/>
                  <a:gd name="connsiteX22" fmla="*/ 75289 w 242637"/>
                  <a:gd name="connsiteY22" fmla="*/ 5679 h 340725"/>
                  <a:gd name="connsiteX23" fmla="*/ 121235 w 242637"/>
                  <a:gd name="connsiteY23" fmla="*/ 0 h 340725"/>
                  <a:gd name="connsiteX24" fmla="*/ 160470 w 242637"/>
                  <a:gd name="connsiteY24" fmla="*/ 4646 h 340725"/>
                  <a:gd name="connsiteX25" fmla="*/ 190413 w 242637"/>
                  <a:gd name="connsiteY25" fmla="*/ 17036 h 340725"/>
                  <a:gd name="connsiteX26" fmla="*/ 212095 w 242637"/>
                  <a:gd name="connsiteY26" fmla="*/ 35105 h 340725"/>
                  <a:gd name="connsiteX27" fmla="*/ 226550 w 242637"/>
                  <a:gd name="connsiteY27" fmla="*/ 57304 h 340725"/>
                  <a:gd name="connsiteX28" fmla="*/ 234810 w 242637"/>
                  <a:gd name="connsiteY28" fmla="*/ 81051 h 340725"/>
                  <a:gd name="connsiteX29" fmla="*/ 234810 w 242637"/>
                  <a:gd name="connsiteY29" fmla="*/ 81051 h 340725"/>
                  <a:gd name="connsiteX30" fmla="*/ 215709 w 242637"/>
                  <a:gd name="connsiteY30" fmla="*/ 104799 h 340725"/>
                  <a:gd name="connsiteX31" fmla="*/ 204868 w 242637"/>
                  <a:gd name="connsiteY31" fmla="*/ 104799 h 340725"/>
                  <a:gd name="connsiteX32" fmla="*/ 185766 w 242637"/>
                  <a:gd name="connsiteY32" fmla="*/ 89828 h 340725"/>
                  <a:gd name="connsiteX33" fmla="*/ 181120 w 242637"/>
                  <a:gd name="connsiteY33" fmla="*/ 76405 h 340725"/>
                  <a:gd name="connsiteX34" fmla="*/ 166665 w 242637"/>
                  <a:gd name="connsiteY34" fmla="*/ 56271 h 340725"/>
                  <a:gd name="connsiteX35" fmla="*/ 146015 w 242637"/>
                  <a:gd name="connsiteY35" fmla="*/ 43881 h 340725"/>
                  <a:gd name="connsiteX36" fmla="*/ 121235 w 242637"/>
                  <a:gd name="connsiteY36" fmla="*/ 39751 h 340725"/>
                  <a:gd name="connsiteX37" fmla="*/ 98004 w 242637"/>
                  <a:gd name="connsiteY37" fmla="*/ 42333 h 340725"/>
                  <a:gd name="connsiteX38" fmla="*/ 77354 w 242637"/>
                  <a:gd name="connsiteY38" fmla="*/ 50076 h 340725"/>
                  <a:gd name="connsiteX39" fmla="*/ 62899 w 242637"/>
                  <a:gd name="connsiteY39" fmla="*/ 64015 h 340725"/>
                  <a:gd name="connsiteX40" fmla="*/ 57220 w 242637"/>
                  <a:gd name="connsiteY40" fmla="*/ 85181 h 340725"/>
                  <a:gd name="connsiteX41" fmla="*/ 63931 w 242637"/>
                  <a:gd name="connsiteY41" fmla="*/ 107380 h 340725"/>
                  <a:gd name="connsiteX42" fmla="*/ 81484 w 242637"/>
                  <a:gd name="connsiteY42" fmla="*/ 123384 h 340725"/>
                  <a:gd name="connsiteX43" fmla="*/ 106264 w 242637"/>
                  <a:gd name="connsiteY43" fmla="*/ 135258 h 340725"/>
                  <a:gd name="connsiteX44" fmla="*/ 134658 w 242637"/>
                  <a:gd name="connsiteY44" fmla="*/ 144550 h 340725"/>
                  <a:gd name="connsiteX45" fmla="*/ 161503 w 242637"/>
                  <a:gd name="connsiteY45" fmla="*/ 153326 h 340725"/>
                  <a:gd name="connsiteX46" fmla="*/ 187315 w 242637"/>
                  <a:gd name="connsiteY46" fmla="*/ 163651 h 340725"/>
                  <a:gd name="connsiteX47" fmla="*/ 210546 w 242637"/>
                  <a:gd name="connsiteY47" fmla="*/ 177074 h 340725"/>
                  <a:gd name="connsiteX48" fmla="*/ 229131 w 242637"/>
                  <a:gd name="connsiteY48" fmla="*/ 194110 h 340725"/>
                  <a:gd name="connsiteX49" fmla="*/ 241521 w 242637"/>
                  <a:gd name="connsiteY49" fmla="*/ 216309 h 340725"/>
                  <a:gd name="connsiteX50" fmla="*/ 246168 w 242637"/>
                  <a:gd name="connsiteY50" fmla="*/ 244702 h 340725"/>
                  <a:gd name="connsiteX51" fmla="*/ 236875 w 242637"/>
                  <a:gd name="connsiteY51" fmla="*/ 288068 h 340725"/>
                  <a:gd name="connsiteX52" fmla="*/ 211579 w 242637"/>
                  <a:gd name="connsiteY52" fmla="*/ 319043 h 340725"/>
                  <a:gd name="connsiteX53" fmla="*/ 172860 w 242637"/>
                  <a:gd name="connsiteY53" fmla="*/ 338144 h 340725"/>
                  <a:gd name="connsiteX54" fmla="*/ 124333 w 242637"/>
                  <a:gd name="connsiteY54" fmla="*/ 344339 h 340725"/>
                  <a:gd name="connsiteX55" fmla="*/ 93358 w 242637"/>
                  <a:gd name="connsiteY55" fmla="*/ 340725 h 340725"/>
                  <a:gd name="connsiteX56" fmla="*/ 63931 w 242637"/>
                  <a:gd name="connsiteY56" fmla="*/ 329884 h 340725"/>
                  <a:gd name="connsiteX57" fmla="*/ 38119 w 242637"/>
                  <a:gd name="connsiteY57" fmla="*/ 312331 h 340725"/>
                  <a:gd name="connsiteX58" fmla="*/ 17469 w 242637"/>
                  <a:gd name="connsiteY58" fmla="*/ 288584 h 340725"/>
                  <a:gd name="connsiteX59" fmla="*/ 3530 w 242637"/>
                  <a:gd name="connsiteY59" fmla="*/ 259158 h 340725"/>
                  <a:gd name="connsiteX60" fmla="*/ 433 w 242637"/>
                  <a:gd name="connsiteY60" fmla="*/ 247800 h 340725"/>
                  <a:gd name="connsiteX61" fmla="*/ 19534 w 242637"/>
                  <a:gd name="connsiteY61" fmla="*/ 224569 h 340725"/>
                  <a:gd name="connsiteX62" fmla="*/ 32957 w 242637"/>
                  <a:gd name="connsiteY62" fmla="*/ 224569 h 340725"/>
                  <a:gd name="connsiteX63" fmla="*/ 32957 w 242637"/>
                  <a:gd name="connsiteY63" fmla="*/ 226118 h 340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</a:cxnLst>
                <a:rect l="l" t="t" r="r" b="b"/>
                <a:pathLst>
                  <a:path w="242637" h="340725">
                    <a:moveTo>
                      <a:pt x="32957" y="226118"/>
                    </a:moveTo>
                    <a:cubicBezTo>
                      <a:pt x="42249" y="226118"/>
                      <a:pt x="49993" y="232313"/>
                      <a:pt x="52058" y="241089"/>
                    </a:cubicBezTo>
                    <a:cubicBezTo>
                      <a:pt x="53090" y="246768"/>
                      <a:pt x="55155" y="251930"/>
                      <a:pt x="57220" y="257093"/>
                    </a:cubicBezTo>
                    <a:cubicBezTo>
                      <a:pt x="61350" y="266385"/>
                      <a:pt x="66513" y="274645"/>
                      <a:pt x="73224" y="281873"/>
                    </a:cubicBezTo>
                    <a:cubicBezTo>
                      <a:pt x="79935" y="288584"/>
                      <a:pt x="87679" y="294263"/>
                      <a:pt x="96455" y="297876"/>
                    </a:cubicBezTo>
                    <a:cubicBezTo>
                      <a:pt x="105231" y="301490"/>
                      <a:pt x="115556" y="303555"/>
                      <a:pt x="125881" y="303555"/>
                    </a:cubicBezTo>
                    <a:cubicBezTo>
                      <a:pt x="135690" y="303555"/>
                      <a:pt x="144466" y="302523"/>
                      <a:pt x="153243" y="300458"/>
                    </a:cubicBezTo>
                    <a:cubicBezTo>
                      <a:pt x="162019" y="298393"/>
                      <a:pt x="169763" y="294779"/>
                      <a:pt x="176474" y="290133"/>
                    </a:cubicBezTo>
                    <a:cubicBezTo>
                      <a:pt x="183185" y="285486"/>
                      <a:pt x="188348" y="279291"/>
                      <a:pt x="192478" y="272064"/>
                    </a:cubicBezTo>
                    <a:cubicBezTo>
                      <a:pt x="196608" y="264836"/>
                      <a:pt x="198156" y="255544"/>
                      <a:pt x="198156" y="245219"/>
                    </a:cubicBezTo>
                    <a:cubicBezTo>
                      <a:pt x="198156" y="236959"/>
                      <a:pt x="196091" y="229731"/>
                      <a:pt x="191445" y="224052"/>
                    </a:cubicBezTo>
                    <a:cubicBezTo>
                      <a:pt x="186799" y="217858"/>
                      <a:pt x="181120" y="212695"/>
                      <a:pt x="173893" y="208565"/>
                    </a:cubicBezTo>
                    <a:cubicBezTo>
                      <a:pt x="166665" y="203919"/>
                      <a:pt x="158405" y="200305"/>
                      <a:pt x="149113" y="197208"/>
                    </a:cubicBezTo>
                    <a:cubicBezTo>
                      <a:pt x="139820" y="194110"/>
                      <a:pt x="130528" y="191013"/>
                      <a:pt x="121235" y="187915"/>
                    </a:cubicBezTo>
                    <a:cubicBezTo>
                      <a:pt x="112459" y="185334"/>
                      <a:pt x="103683" y="182236"/>
                      <a:pt x="94390" y="179655"/>
                    </a:cubicBezTo>
                    <a:cubicBezTo>
                      <a:pt x="85614" y="176558"/>
                      <a:pt x="76838" y="172944"/>
                      <a:pt x="68062" y="169330"/>
                    </a:cubicBezTo>
                    <a:cubicBezTo>
                      <a:pt x="59802" y="165200"/>
                      <a:pt x="52058" y="161070"/>
                      <a:pt x="44830" y="155908"/>
                    </a:cubicBezTo>
                    <a:cubicBezTo>
                      <a:pt x="37603" y="150745"/>
                      <a:pt x="31408" y="145066"/>
                      <a:pt x="25729" y="138355"/>
                    </a:cubicBezTo>
                    <a:cubicBezTo>
                      <a:pt x="20567" y="131644"/>
                      <a:pt x="15920" y="123900"/>
                      <a:pt x="12823" y="115640"/>
                    </a:cubicBezTo>
                    <a:cubicBezTo>
                      <a:pt x="9725" y="106864"/>
                      <a:pt x="8177" y="97055"/>
                      <a:pt x="8177" y="86214"/>
                    </a:cubicBezTo>
                    <a:cubicBezTo>
                      <a:pt x="8177" y="72275"/>
                      <a:pt x="10758" y="59885"/>
                      <a:pt x="16437" y="49044"/>
                    </a:cubicBezTo>
                    <a:cubicBezTo>
                      <a:pt x="22115" y="38203"/>
                      <a:pt x="29859" y="29426"/>
                      <a:pt x="39668" y="22199"/>
                    </a:cubicBezTo>
                    <a:cubicBezTo>
                      <a:pt x="49477" y="14971"/>
                      <a:pt x="61350" y="9292"/>
                      <a:pt x="75289" y="5679"/>
                    </a:cubicBezTo>
                    <a:cubicBezTo>
                      <a:pt x="89228" y="2065"/>
                      <a:pt x="104715" y="0"/>
                      <a:pt x="121235" y="0"/>
                    </a:cubicBezTo>
                    <a:cubicBezTo>
                      <a:pt x="135690" y="0"/>
                      <a:pt x="149113" y="1549"/>
                      <a:pt x="160470" y="4646"/>
                    </a:cubicBezTo>
                    <a:cubicBezTo>
                      <a:pt x="171828" y="7744"/>
                      <a:pt x="181636" y="11874"/>
                      <a:pt x="190413" y="17036"/>
                    </a:cubicBezTo>
                    <a:cubicBezTo>
                      <a:pt x="198673" y="22199"/>
                      <a:pt x="205900" y="28394"/>
                      <a:pt x="212095" y="35105"/>
                    </a:cubicBezTo>
                    <a:cubicBezTo>
                      <a:pt x="217774" y="42333"/>
                      <a:pt x="222936" y="49560"/>
                      <a:pt x="226550" y="57304"/>
                    </a:cubicBezTo>
                    <a:cubicBezTo>
                      <a:pt x="230164" y="65048"/>
                      <a:pt x="233261" y="73308"/>
                      <a:pt x="234810" y="81051"/>
                    </a:cubicBezTo>
                    <a:lnTo>
                      <a:pt x="234810" y="81051"/>
                    </a:lnTo>
                    <a:cubicBezTo>
                      <a:pt x="237908" y="92925"/>
                      <a:pt x="228099" y="104799"/>
                      <a:pt x="215709" y="104799"/>
                    </a:cubicBezTo>
                    <a:lnTo>
                      <a:pt x="204868" y="104799"/>
                    </a:lnTo>
                    <a:cubicBezTo>
                      <a:pt x="196091" y="104799"/>
                      <a:pt x="187831" y="98604"/>
                      <a:pt x="185766" y="89828"/>
                    </a:cubicBezTo>
                    <a:cubicBezTo>
                      <a:pt x="184734" y="85181"/>
                      <a:pt x="183185" y="80535"/>
                      <a:pt x="181120" y="76405"/>
                    </a:cubicBezTo>
                    <a:cubicBezTo>
                      <a:pt x="177506" y="68145"/>
                      <a:pt x="172344" y="61434"/>
                      <a:pt x="166665" y="56271"/>
                    </a:cubicBezTo>
                    <a:cubicBezTo>
                      <a:pt x="160470" y="51109"/>
                      <a:pt x="153759" y="46979"/>
                      <a:pt x="146015" y="43881"/>
                    </a:cubicBezTo>
                    <a:cubicBezTo>
                      <a:pt x="138271" y="41300"/>
                      <a:pt x="130012" y="39751"/>
                      <a:pt x="121235" y="39751"/>
                    </a:cubicBezTo>
                    <a:cubicBezTo>
                      <a:pt x="113491" y="39751"/>
                      <a:pt x="105748" y="40784"/>
                      <a:pt x="98004" y="42333"/>
                    </a:cubicBezTo>
                    <a:cubicBezTo>
                      <a:pt x="90260" y="43881"/>
                      <a:pt x="83549" y="46463"/>
                      <a:pt x="77354" y="50076"/>
                    </a:cubicBezTo>
                    <a:cubicBezTo>
                      <a:pt x="71159" y="53690"/>
                      <a:pt x="66513" y="58336"/>
                      <a:pt x="62899" y="64015"/>
                    </a:cubicBezTo>
                    <a:cubicBezTo>
                      <a:pt x="59285" y="69694"/>
                      <a:pt x="57220" y="76921"/>
                      <a:pt x="57220" y="85181"/>
                    </a:cubicBezTo>
                    <a:cubicBezTo>
                      <a:pt x="57220" y="93441"/>
                      <a:pt x="59285" y="101185"/>
                      <a:pt x="63931" y="107380"/>
                    </a:cubicBezTo>
                    <a:cubicBezTo>
                      <a:pt x="68578" y="113575"/>
                      <a:pt x="74256" y="118738"/>
                      <a:pt x="81484" y="123384"/>
                    </a:cubicBezTo>
                    <a:cubicBezTo>
                      <a:pt x="88712" y="128030"/>
                      <a:pt x="96971" y="132160"/>
                      <a:pt x="106264" y="135258"/>
                    </a:cubicBezTo>
                    <a:cubicBezTo>
                      <a:pt x="115556" y="138871"/>
                      <a:pt x="125365" y="141969"/>
                      <a:pt x="134658" y="144550"/>
                    </a:cubicBezTo>
                    <a:cubicBezTo>
                      <a:pt x="143434" y="147131"/>
                      <a:pt x="152210" y="150229"/>
                      <a:pt x="161503" y="153326"/>
                    </a:cubicBezTo>
                    <a:cubicBezTo>
                      <a:pt x="170279" y="156424"/>
                      <a:pt x="179055" y="160038"/>
                      <a:pt x="187315" y="163651"/>
                    </a:cubicBezTo>
                    <a:cubicBezTo>
                      <a:pt x="195575" y="167781"/>
                      <a:pt x="203319" y="171911"/>
                      <a:pt x="210546" y="177074"/>
                    </a:cubicBezTo>
                    <a:cubicBezTo>
                      <a:pt x="217774" y="182236"/>
                      <a:pt x="223969" y="187915"/>
                      <a:pt x="229131" y="194110"/>
                    </a:cubicBezTo>
                    <a:cubicBezTo>
                      <a:pt x="234294" y="200821"/>
                      <a:pt x="238424" y="208049"/>
                      <a:pt x="241521" y="216309"/>
                    </a:cubicBezTo>
                    <a:cubicBezTo>
                      <a:pt x="244619" y="224569"/>
                      <a:pt x="246168" y="233861"/>
                      <a:pt x="246168" y="244702"/>
                    </a:cubicBezTo>
                    <a:cubicBezTo>
                      <a:pt x="246168" y="261223"/>
                      <a:pt x="243070" y="275678"/>
                      <a:pt x="236875" y="288068"/>
                    </a:cubicBezTo>
                    <a:cubicBezTo>
                      <a:pt x="230680" y="300458"/>
                      <a:pt x="222420" y="310783"/>
                      <a:pt x="211579" y="319043"/>
                    </a:cubicBezTo>
                    <a:cubicBezTo>
                      <a:pt x="200738" y="327303"/>
                      <a:pt x="187831" y="333498"/>
                      <a:pt x="172860" y="338144"/>
                    </a:cubicBezTo>
                    <a:cubicBezTo>
                      <a:pt x="157889" y="342274"/>
                      <a:pt x="141885" y="344339"/>
                      <a:pt x="124333" y="344339"/>
                    </a:cubicBezTo>
                    <a:cubicBezTo>
                      <a:pt x="114008" y="344339"/>
                      <a:pt x="103683" y="343306"/>
                      <a:pt x="93358" y="340725"/>
                    </a:cubicBezTo>
                    <a:cubicBezTo>
                      <a:pt x="83033" y="338144"/>
                      <a:pt x="73224" y="334530"/>
                      <a:pt x="63931" y="329884"/>
                    </a:cubicBezTo>
                    <a:cubicBezTo>
                      <a:pt x="54639" y="325238"/>
                      <a:pt x="45863" y="319043"/>
                      <a:pt x="38119" y="312331"/>
                    </a:cubicBezTo>
                    <a:cubicBezTo>
                      <a:pt x="30375" y="305620"/>
                      <a:pt x="23148" y="297360"/>
                      <a:pt x="17469" y="288584"/>
                    </a:cubicBezTo>
                    <a:cubicBezTo>
                      <a:pt x="11790" y="279808"/>
                      <a:pt x="7144" y="269999"/>
                      <a:pt x="3530" y="259158"/>
                    </a:cubicBezTo>
                    <a:cubicBezTo>
                      <a:pt x="2498" y="255544"/>
                      <a:pt x="1465" y="251930"/>
                      <a:pt x="433" y="247800"/>
                    </a:cubicBezTo>
                    <a:cubicBezTo>
                      <a:pt x="-2148" y="235926"/>
                      <a:pt x="7144" y="224569"/>
                      <a:pt x="19534" y="224569"/>
                    </a:cubicBezTo>
                    <a:lnTo>
                      <a:pt x="32957" y="224569"/>
                    </a:lnTo>
                    <a:lnTo>
                      <a:pt x="32957" y="226118"/>
                    </a:ln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BEE9B8DD-4E3F-4421-8F64-E6FE50DD77A6}"/>
                  </a:ext>
                </a:extLst>
              </p:cNvPr>
              <p:cNvSpPr/>
              <p:nvPr/>
            </p:nvSpPr>
            <p:spPr>
              <a:xfrm>
                <a:off x="4024157" y="5959025"/>
                <a:ext cx="242637" cy="340725"/>
              </a:xfrm>
              <a:custGeom>
                <a:avLst/>
                <a:gdLst>
                  <a:gd name="connsiteX0" fmla="*/ 32957 w 242637"/>
                  <a:gd name="connsiteY0" fmla="*/ 226118 h 340725"/>
                  <a:gd name="connsiteX1" fmla="*/ 52058 w 242637"/>
                  <a:gd name="connsiteY1" fmla="*/ 241089 h 340725"/>
                  <a:gd name="connsiteX2" fmla="*/ 57220 w 242637"/>
                  <a:gd name="connsiteY2" fmla="*/ 257093 h 340725"/>
                  <a:gd name="connsiteX3" fmla="*/ 73224 w 242637"/>
                  <a:gd name="connsiteY3" fmla="*/ 281873 h 340725"/>
                  <a:gd name="connsiteX4" fmla="*/ 96455 w 242637"/>
                  <a:gd name="connsiteY4" fmla="*/ 297876 h 340725"/>
                  <a:gd name="connsiteX5" fmla="*/ 125881 w 242637"/>
                  <a:gd name="connsiteY5" fmla="*/ 303555 h 340725"/>
                  <a:gd name="connsiteX6" fmla="*/ 153243 w 242637"/>
                  <a:gd name="connsiteY6" fmla="*/ 300458 h 340725"/>
                  <a:gd name="connsiteX7" fmla="*/ 176474 w 242637"/>
                  <a:gd name="connsiteY7" fmla="*/ 290133 h 340725"/>
                  <a:gd name="connsiteX8" fmla="*/ 192478 w 242637"/>
                  <a:gd name="connsiteY8" fmla="*/ 272064 h 340725"/>
                  <a:gd name="connsiteX9" fmla="*/ 198156 w 242637"/>
                  <a:gd name="connsiteY9" fmla="*/ 245219 h 340725"/>
                  <a:gd name="connsiteX10" fmla="*/ 191445 w 242637"/>
                  <a:gd name="connsiteY10" fmla="*/ 224052 h 340725"/>
                  <a:gd name="connsiteX11" fmla="*/ 173893 w 242637"/>
                  <a:gd name="connsiteY11" fmla="*/ 208565 h 340725"/>
                  <a:gd name="connsiteX12" fmla="*/ 149113 w 242637"/>
                  <a:gd name="connsiteY12" fmla="*/ 197208 h 340725"/>
                  <a:gd name="connsiteX13" fmla="*/ 121235 w 242637"/>
                  <a:gd name="connsiteY13" fmla="*/ 187915 h 340725"/>
                  <a:gd name="connsiteX14" fmla="*/ 94390 w 242637"/>
                  <a:gd name="connsiteY14" fmla="*/ 179655 h 340725"/>
                  <a:gd name="connsiteX15" fmla="*/ 68062 w 242637"/>
                  <a:gd name="connsiteY15" fmla="*/ 169330 h 340725"/>
                  <a:gd name="connsiteX16" fmla="*/ 44830 w 242637"/>
                  <a:gd name="connsiteY16" fmla="*/ 155908 h 340725"/>
                  <a:gd name="connsiteX17" fmla="*/ 25729 w 242637"/>
                  <a:gd name="connsiteY17" fmla="*/ 138355 h 340725"/>
                  <a:gd name="connsiteX18" fmla="*/ 12823 w 242637"/>
                  <a:gd name="connsiteY18" fmla="*/ 115640 h 340725"/>
                  <a:gd name="connsiteX19" fmla="*/ 8177 w 242637"/>
                  <a:gd name="connsiteY19" fmla="*/ 86214 h 340725"/>
                  <a:gd name="connsiteX20" fmla="*/ 16437 w 242637"/>
                  <a:gd name="connsiteY20" fmla="*/ 49044 h 340725"/>
                  <a:gd name="connsiteX21" fmla="*/ 39668 w 242637"/>
                  <a:gd name="connsiteY21" fmla="*/ 22199 h 340725"/>
                  <a:gd name="connsiteX22" fmla="*/ 75289 w 242637"/>
                  <a:gd name="connsiteY22" fmla="*/ 5679 h 340725"/>
                  <a:gd name="connsiteX23" fmla="*/ 121235 w 242637"/>
                  <a:gd name="connsiteY23" fmla="*/ 0 h 340725"/>
                  <a:gd name="connsiteX24" fmla="*/ 160470 w 242637"/>
                  <a:gd name="connsiteY24" fmla="*/ 4646 h 340725"/>
                  <a:gd name="connsiteX25" fmla="*/ 190413 w 242637"/>
                  <a:gd name="connsiteY25" fmla="*/ 17036 h 340725"/>
                  <a:gd name="connsiteX26" fmla="*/ 212095 w 242637"/>
                  <a:gd name="connsiteY26" fmla="*/ 35105 h 340725"/>
                  <a:gd name="connsiteX27" fmla="*/ 226550 w 242637"/>
                  <a:gd name="connsiteY27" fmla="*/ 57304 h 340725"/>
                  <a:gd name="connsiteX28" fmla="*/ 234810 w 242637"/>
                  <a:gd name="connsiteY28" fmla="*/ 81051 h 340725"/>
                  <a:gd name="connsiteX29" fmla="*/ 234810 w 242637"/>
                  <a:gd name="connsiteY29" fmla="*/ 81051 h 340725"/>
                  <a:gd name="connsiteX30" fmla="*/ 215709 w 242637"/>
                  <a:gd name="connsiteY30" fmla="*/ 104799 h 340725"/>
                  <a:gd name="connsiteX31" fmla="*/ 204868 w 242637"/>
                  <a:gd name="connsiteY31" fmla="*/ 104799 h 340725"/>
                  <a:gd name="connsiteX32" fmla="*/ 185766 w 242637"/>
                  <a:gd name="connsiteY32" fmla="*/ 89828 h 340725"/>
                  <a:gd name="connsiteX33" fmla="*/ 181120 w 242637"/>
                  <a:gd name="connsiteY33" fmla="*/ 76405 h 340725"/>
                  <a:gd name="connsiteX34" fmla="*/ 166665 w 242637"/>
                  <a:gd name="connsiteY34" fmla="*/ 56271 h 340725"/>
                  <a:gd name="connsiteX35" fmla="*/ 146015 w 242637"/>
                  <a:gd name="connsiteY35" fmla="*/ 43881 h 340725"/>
                  <a:gd name="connsiteX36" fmla="*/ 121235 w 242637"/>
                  <a:gd name="connsiteY36" fmla="*/ 39751 h 340725"/>
                  <a:gd name="connsiteX37" fmla="*/ 98004 w 242637"/>
                  <a:gd name="connsiteY37" fmla="*/ 42333 h 340725"/>
                  <a:gd name="connsiteX38" fmla="*/ 77354 w 242637"/>
                  <a:gd name="connsiteY38" fmla="*/ 50076 h 340725"/>
                  <a:gd name="connsiteX39" fmla="*/ 62899 w 242637"/>
                  <a:gd name="connsiteY39" fmla="*/ 64015 h 340725"/>
                  <a:gd name="connsiteX40" fmla="*/ 57220 w 242637"/>
                  <a:gd name="connsiteY40" fmla="*/ 85181 h 340725"/>
                  <a:gd name="connsiteX41" fmla="*/ 63931 w 242637"/>
                  <a:gd name="connsiteY41" fmla="*/ 107380 h 340725"/>
                  <a:gd name="connsiteX42" fmla="*/ 81484 w 242637"/>
                  <a:gd name="connsiteY42" fmla="*/ 123384 h 340725"/>
                  <a:gd name="connsiteX43" fmla="*/ 106264 w 242637"/>
                  <a:gd name="connsiteY43" fmla="*/ 135258 h 340725"/>
                  <a:gd name="connsiteX44" fmla="*/ 134658 w 242637"/>
                  <a:gd name="connsiteY44" fmla="*/ 144550 h 340725"/>
                  <a:gd name="connsiteX45" fmla="*/ 161503 w 242637"/>
                  <a:gd name="connsiteY45" fmla="*/ 153326 h 340725"/>
                  <a:gd name="connsiteX46" fmla="*/ 187315 w 242637"/>
                  <a:gd name="connsiteY46" fmla="*/ 163651 h 340725"/>
                  <a:gd name="connsiteX47" fmla="*/ 210546 w 242637"/>
                  <a:gd name="connsiteY47" fmla="*/ 177074 h 340725"/>
                  <a:gd name="connsiteX48" fmla="*/ 229131 w 242637"/>
                  <a:gd name="connsiteY48" fmla="*/ 194110 h 340725"/>
                  <a:gd name="connsiteX49" fmla="*/ 241521 w 242637"/>
                  <a:gd name="connsiteY49" fmla="*/ 216309 h 340725"/>
                  <a:gd name="connsiteX50" fmla="*/ 246168 w 242637"/>
                  <a:gd name="connsiteY50" fmla="*/ 244702 h 340725"/>
                  <a:gd name="connsiteX51" fmla="*/ 236875 w 242637"/>
                  <a:gd name="connsiteY51" fmla="*/ 288068 h 340725"/>
                  <a:gd name="connsiteX52" fmla="*/ 211579 w 242637"/>
                  <a:gd name="connsiteY52" fmla="*/ 319043 h 340725"/>
                  <a:gd name="connsiteX53" fmla="*/ 172860 w 242637"/>
                  <a:gd name="connsiteY53" fmla="*/ 338144 h 340725"/>
                  <a:gd name="connsiteX54" fmla="*/ 124333 w 242637"/>
                  <a:gd name="connsiteY54" fmla="*/ 344339 h 340725"/>
                  <a:gd name="connsiteX55" fmla="*/ 93358 w 242637"/>
                  <a:gd name="connsiteY55" fmla="*/ 340725 h 340725"/>
                  <a:gd name="connsiteX56" fmla="*/ 63931 w 242637"/>
                  <a:gd name="connsiteY56" fmla="*/ 329884 h 340725"/>
                  <a:gd name="connsiteX57" fmla="*/ 38119 w 242637"/>
                  <a:gd name="connsiteY57" fmla="*/ 312331 h 340725"/>
                  <a:gd name="connsiteX58" fmla="*/ 17469 w 242637"/>
                  <a:gd name="connsiteY58" fmla="*/ 288584 h 340725"/>
                  <a:gd name="connsiteX59" fmla="*/ 3530 w 242637"/>
                  <a:gd name="connsiteY59" fmla="*/ 259158 h 340725"/>
                  <a:gd name="connsiteX60" fmla="*/ 433 w 242637"/>
                  <a:gd name="connsiteY60" fmla="*/ 247800 h 340725"/>
                  <a:gd name="connsiteX61" fmla="*/ 19534 w 242637"/>
                  <a:gd name="connsiteY61" fmla="*/ 224569 h 340725"/>
                  <a:gd name="connsiteX62" fmla="*/ 32957 w 242637"/>
                  <a:gd name="connsiteY62" fmla="*/ 224569 h 340725"/>
                  <a:gd name="connsiteX63" fmla="*/ 32957 w 242637"/>
                  <a:gd name="connsiteY63" fmla="*/ 226118 h 340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</a:cxnLst>
                <a:rect l="l" t="t" r="r" b="b"/>
                <a:pathLst>
                  <a:path w="242637" h="340725">
                    <a:moveTo>
                      <a:pt x="32957" y="226118"/>
                    </a:moveTo>
                    <a:cubicBezTo>
                      <a:pt x="42249" y="226118"/>
                      <a:pt x="49993" y="232313"/>
                      <a:pt x="52058" y="241089"/>
                    </a:cubicBezTo>
                    <a:cubicBezTo>
                      <a:pt x="53090" y="246768"/>
                      <a:pt x="55155" y="251930"/>
                      <a:pt x="57220" y="257093"/>
                    </a:cubicBezTo>
                    <a:cubicBezTo>
                      <a:pt x="61350" y="266385"/>
                      <a:pt x="66513" y="274645"/>
                      <a:pt x="73224" y="281873"/>
                    </a:cubicBezTo>
                    <a:cubicBezTo>
                      <a:pt x="79935" y="288584"/>
                      <a:pt x="87679" y="294263"/>
                      <a:pt x="96455" y="297876"/>
                    </a:cubicBezTo>
                    <a:cubicBezTo>
                      <a:pt x="105231" y="301490"/>
                      <a:pt x="115556" y="303555"/>
                      <a:pt x="125881" y="303555"/>
                    </a:cubicBezTo>
                    <a:cubicBezTo>
                      <a:pt x="135690" y="303555"/>
                      <a:pt x="144466" y="302523"/>
                      <a:pt x="153243" y="300458"/>
                    </a:cubicBezTo>
                    <a:cubicBezTo>
                      <a:pt x="162019" y="298393"/>
                      <a:pt x="169763" y="294779"/>
                      <a:pt x="176474" y="290133"/>
                    </a:cubicBezTo>
                    <a:cubicBezTo>
                      <a:pt x="183185" y="285486"/>
                      <a:pt x="188348" y="279291"/>
                      <a:pt x="192478" y="272064"/>
                    </a:cubicBezTo>
                    <a:cubicBezTo>
                      <a:pt x="196608" y="264836"/>
                      <a:pt x="198156" y="255544"/>
                      <a:pt x="198156" y="245219"/>
                    </a:cubicBezTo>
                    <a:cubicBezTo>
                      <a:pt x="198156" y="236959"/>
                      <a:pt x="196091" y="229731"/>
                      <a:pt x="191445" y="224052"/>
                    </a:cubicBezTo>
                    <a:cubicBezTo>
                      <a:pt x="186799" y="217858"/>
                      <a:pt x="181120" y="212695"/>
                      <a:pt x="173893" y="208565"/>
                    </a:cubicBezTo>
                    <a:cubicBezTo>
                      <a:pt x="166665" y="203919"/>
                      <a:pt x="158405" y="200305"/>
                      <a:pt x="149113" y="197208"/>
                    </a:cubicBezTo>
                    <a:cubicBezTo>
                      <a:pt x="139820" y="194110"/>
                      <a:pt x="130528" y="191013"/>
                      <a:pt x="121235" y="187915"/>
                    </a:cubicBezTo>
                    <a:cubicBezTo>
                      <a:pt x="112459" y="185334"/>
                      <a:pt x="103683" y="182236"/>
                      <a:pt x="94390" y="179655"/>
                    </a:cubicBezTo>
                    <a:cubicBezTo>
                      <a:pt x="85614" y="176558"/>
                      <a:pt x="76838" y="172944"/>
                      <a:pt x="68062" y="169330"/>
                    </a:cubicBezTo>
                    <a:cubicBezTo>
                      <a:pt x="59802" y="165200"/>
                      <a:pt x="52058" y="161070"/>
                      <a:pt x="44830" y="155908"/>
                    </a:cubicBezTo>
                    <a:cubicBezTo>
                      <a:pt x="37603" y="150745"/>
                      <a:pt x="31408" y="145066"/>
                      <a:pt x="25729" y="138355"/>
                    </a:cubicBezTo>
                    <a:cubicBezTo>
                      <a:pt x="20567" y="131644"/>
                      <a:pt x="15920" y="123900"/>
                      <a:pt x="12823" y="115640"/>
                    </a:cubicBezTo>
                    <a:cubicBezTo>
                      <a:pt x="9725" y="106864"/>
                      <a:pt x="8177" y="97055"/>
                      <a:pt x="8177" y="86214"/>
                    </a:cubicBezTo>
                    <a:cubicBezTo>
                      <a:pt x="8177" y="72275"/>
                      <a:pt x="10758" y="59885"/>
                      <a:pt x="16437" y="49044"/>
                    </a:cubicBezTo>
                    <a:cubicBezTo>
                      <a:pt x="22115" y="38203"/>
                      <a:pt x="29859" y="29426"/>
                      <a:pt x="39668" y="22199"/>
                    </a:cubicBezTo>
                    <a:cubicBezTo>
                      <a:pt x="49477" y="14971"/>
                      <a:pt x="61350" y="9292"/>
                      <a:pt x="75289" y="5679"/>
                    </a:cubicBezTo>
                    <a:cubicBezTo>
                      <a:pt x="89228" y="2065"/>
                      <a:pt x="104715" y="0"/>
                      <a:pt x="121235" y="0"/>
                    </a:cubicBezTo>
                    <a:cubicBezTo>
                      <a:pt x="135690" y="0"/>
                      <a:pt x="149113" y="1549"/>
                      <a:pt x="160470" y="4646"/>
                    </a:cubicBezTo>
                    <a:cubicBezTo>
                      <a:pt x="171828" y="7744"/>
                      <a:pt x="181636" y="11874"/>
                      <a:pt x="190413" y="17036"/>
                    </a:cubicBezTo>
                    <a:cubicBezTo>
                      <a:pt x="198673" y="22199"/>
                      <a:pt x="205900" y="28394"/>
                      <a:pt x="212095" y="35105"/>
                    </a:cubicBezTo>
                    <a:cubicBezTo>
                      <a:pt x="217774" y="42333"/>
                      <a:pt x="222936" y="49560"/>
                      <a:pt x="226550" y="57304"/>
                    </a:cubicBezTo>
                    <a:cubicBezTo>
                      <a:pt x="230164" y="65048"/>
                      <a:pt x="233261" y="73308"/>
                      <a:pt x="234810" y="81051"/>
                    </a:cubicBezTo>
                    <a:lnTo>
                      <a:pt x="234810" y="81051"/>
                    </a:lnTo>
                    <a:cubicBezTo>
                      <a:pt x="237908" y="92925"/>
                      <a:pt x="228099" y="104799"/>
                      <a:pt x="215709" y="104799"/>
                    </a:cubicBezTo>
                    <a:lnTo>
                      <a:pt x="204868" y="104799"/>
                    </a:lnTo>
                    <a:cubicBezTo>
                      <a:pt x="196091" y="104799"/>
                      <a:pt x="187831" y="98604"/>
                      <a:pt x="185766" y="89828"/>
                    </a:cubicBezTo>
                    <a:cubicBezTo>
                      <a:pt x="184734" y="85181"/>
                      <a:pt x="183185" y="80535"/>
                      <a:pt x="181120" y="76405"/>
                    </a:cubicBezTo>
                    <a:cubicBezTo>
                      <a:pt x="177506" y="68145"/>
                      <a:pt x="172344" y="61434"/>
                      <a:pt x="166665" y="56271"/>
                    </a:cubicBezTo>
                    <a:cubicBezTo>
                      <a:pt x="160470" y="51109"/>
                      <a:pt x="153759" y="46979"/>
                      <a:pt x="146015" y="43881"/>
                    </a:cubicBezTo>
                    <a:cubicBezTo>
                      <a:pt x="138272" y="41300"/>
                      <a:pt x="130012" y="39751"/>
                      <a:pt x="121235" y="39751"/>
                    </a:cubicBezTo>
                    <a:cubicBezTo>
                      <a:pt x="113491" y="39751"/>
                      <a:pt x="105748" y="40784"/>
                      <a:pt x="98004" y="42333"/>
                    </a:cubicBezTo>
                    <a:cubicBezTo>
                      <a:pt x="90260" y="43881"/>
                      <a:pt x="83549" y="46463"/>
                      <a:pt x="77354" y="50076"/>
                    </a:cubicBezTo>
                    <a:cubicBezTo>
                      <a:pt x="71159" y="53690"/>
                      <a:pt x="66513" y="58336"/>
                      <a:pt x="62899" y="64015"/>
                    </a:cubicBezTo>
                    <a:cubicBezTo>
                      <a:pt x="59285" y="69694"/>
                      <a:pt x="57220" y="76921"/>
                      <a:pt x="57220" y="85181"/>
                    </a:cubicBezTo>
                    <a:cubicBezTo>
                      <a:pt x="57220" y="93441"/>
                      <a:pt x="59285" y="101185"/>
                      <a:pt x="63931" y="107380"/>
                    </a:cubicBezTo>
                    <a:cubicBezTo>
                      <a:pt x="68578" y="113575"/>
                      <a:pt x="74256" y="118738"/>
                      <a:pt x="81484" y="123384"/>
                    </a:cubicBezTo>
                    <a:cubicBezTo>
                      <a:pt x="88712" y="128030"/>
                      <a:pt x="96972" y="132160"/>
                      <a:pt x="106264" y="135258"/>
                    </a:cubicBezTo>
                    <a:cubicBezTo>
                      <a:pt x="115556" y="138871"/>
                      <a:pt x="125365" y="141969"/>
                      <a:pt x="134658" y="144550"/>
                    </a:cubicBezTo>
                    <a:cubicBezTo>
                      <a:pt x="143434" y="147131"/>
                      <a:pt x="152210" y="150229"/>
                      <a:pt x="161503" y="153326"/>
                    </a:cubicBezTo>
                    <a:cubicBezTo>
                      <a:pt x="170279" y="156424"/>
                      <a:pt x="179055" y="160038"/>
                      <a:pt x="187315" y="163651"/>
                    </a:cubicBezTo>
                    <a:cubicBezTo>
                      <a:pt x="195575" y="167781"/>
                      <a:pt x="203319" y="171911"/>
                      <a:pt x="210546" y="177074"/>
                    </a:cubicBezTo>
                    <a:cubicBezTo>
                      <a:pt x="217774" y="182236"/>
                      <a:pt x="223969" y="187915"/>
                      <a:pt x="229131" y="194110"/>
                    </a:cubicBezTo>
                    <a:cubicBezTo>
                      <a:pt x="234294" y="200821"/>
                      <a:pt x="238424" y="208049"/>
                      <a:pt x="241521" y="216309"/>
                    </a:cubicBezTo>
                    <a:cubicBezTo>
                      <a:pt x="244619" y="224569"/>
                      <a:pt x="246168" y="233861"/>
                      <a:pt x="246168" y="244702"/>
                    </a:cubicBezTo>
                    <a:cubicBezTo>
                      <a:pt x="246168" y="261223"/>
                      <a:pt x="243070" y="275678"/>
                      <a:pt x="236875" y="288068"/>
                    </a:cubicBezTo>
                    <a:cubicBezTo>
                      <a:pt x="230680" y="300458"/>
                      <a:pt x="222420" y="310783"/>
                      <a:pt x="211579" y="319043"/>
                    </a:cubicBezTo>
                    <a:cubicBezTo>
                      <a:pt x="200738" y="327303"/>
                      <a:pt x="187831" y="333498"/>
                      <a:pt x="172860" y="338144"/>
                    </a:cubicBezTo>
                    <a:cubicBezTo>
                      <a:pt x="157889" y="342274"/>
                      <a:pt x="141885" y="344339"/>
                      <a:pt x="124333" y="344339"/>
                    </a:cubicBezTo>
                    <a:cubicBezTo>
                      <a:pt x="114008" y="344339"/>
                      <a:pt x="103683" y="343306"/>
                      <a:pt x="93358" y="340725"/>
                    </a:cubicBezTo>
                    <a:cubicBezTo>
                      <a:pt x="83033" y="338144"/>
                      <a:pt x="73224" y="334530"/>
                      <a:pt x="63931" y="329884"/>
                    </a:cubicBezTo>
                    <a:cubicBezTo>
                      <a:pt x="54639" y="325238"/>
                      <a:pt x="45863" y="319043"/>
                      <a:pt x="38119" y="312331"/>
                    </a:cubicBezTo>
                    <a:cubicBezTo>
                      <a:pt x="30375" y="305620"/>
                      <a:pt x="23148" y="297360"/>
                      <a:pt x="17469" y="288584"/>
                    </a:cubicBezTo>
                    <a:cubicBezTo>
                      <a:pt x="11790" y="279808"/>
                      <a:pt x="7144" y="269999"/>
                      <a:pt x="3530" y="259158"/>
                    </a:cubicBezTo>
                    <a:cubicBezTo>
                      <a:pt x="2498" y="255544"/>
                      <a:pt x="1465" y="251930"/>
                      <a:pt x="433" y="247800"/>
                    </a:cubicBezTo>
                    <a:cubicBezTo>
                      <a:pt x="-2148" y="235926"/>
                      <a:pt x="7144" y="224569"/>
                      <a:pt x="19534" y="224569"/>
                    </a:cubicBezTo>
                    <a:lnTo>
                      <a:pt x="32957" y="224569"/>
                    </a:lnTo>
                    <a:lnTo>
                      <a:pt x="32957" y="226118"/>
                    </a:ln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955774B7-7700-4D07-9F6F-099862A2E67A}"/>
                  </a:ext>
                </a:extLst>
              </p:cNvPr>
              <p:cNvSpPr/>
              <p:nvPr/>
            </p:nvSpPr>
            <p:spPr>
              <a:xfrm>
                <a:off x="3705346" y="5956960"/>
                <a:ext cx="283937" cy="345888"/>
              </a:xfrm>
              <a:custGeom>
                <a:avLst/>
                <a:gdLst>
                  <a:gd name="connsiteX0" fmla="*/ 160239 w 283937"/>
                  <a:gd name="connsiteY0" fmla="*/ 123900 h 345887"/>
                  <a:gd name="connsiteX1" fmla="*/ 232514 w 283937"/>
                  <a:gd name="connsiteY1" fmla="*/ 9809 h 345887"/>
                  <a:gd name="connsiteX2" fmla="*/ 249034 w 283937"/>
                  <a:gd name="connsiteY2" fmla="*/ 516 h 345887"/>
                  <a:gd name="connsiteX3" fmla="*/ 265554 w 283937"/>
                  <a:gd name="connsiteY3" fmla="*/ 516 h 345887"/>
                  <a:gd name="connsiteX4" fmla="*/ 282591 w 283937"/>
                  <a:gd name="connsiteY4" fmla="*/ 30459 h 345887"/>
                  <a:gd name="connsiteX5" fmla="*/ 172629 w 283937"/>
                  <a:gd name="connsiteY5" fmla="*/ 213728 h 345887"/>
                  <a:gd name="connsiteX6" fmla="*/ 170048 w 283937"/>
                  <a:gd name="connsiteY6" fmla="*/ 224053 h 345887"/>
                  <a:gd name="connsiteX7" fmla="*/ 170048 w 283937"/>
                  <a:gd name="connsiteY7" fmla="*/ 326786 h 345887"/>
                  <a:gd name="connsiteX8" fmla="*/ 150431 w 283937"/>
                  <a:gd name="connsiteY8" fmla="*/ 346404 h 345887"/>
                  <a:gd name="connsiteX9" fmla="*/ 134943 w 283937"/>
                  <a:gd name="connsiteY9" fmla="*/ 346404 h 345887"/>
                  <a:gd name="connsiteX10" fmla="*/ 115326 w 283937"/>
                  <a:gd name="connsiteY10" fmla="*/ 326786 h 345887"/>
                  <a:gd name="connsiteX11" fmla="*/ 115326 w 283937"/>
                  <a:gd name="connsiteY11" fmla="*/ 223536 h 345887"/>
                  <a:gd name="connsiteX12" fmla="*/ 112744 w 283937"/>
                  <a:gd name="connsiteY12" fmla="*/ 213211 h 345887"/>
                  <a:gd name="connsiteX13" fmla="*/ 2783 w 283937"/>
                  <a:gd name="connsiteY13" fmla="*/ 29942 h 345887"/>
                  <a:gd name="connsiteX14" fmla="*/ 19820 w 283937"/>
                  <a:gd name="connsiteY14" fmla="*/ 0 h 345887"/>
                  <a:gd name="connsiteX15" fmla="*/ 36340 w 283937"/>
                  <a:gd name="connsiteY15" fmla="*/ 0 h 345887"/>
                  <a:gd name="connsiteX16" fmla="*/ 52860 w 283937"/>
                  <a:gd name="connsiteY16" fmla="*/ 8776 h 345887"/>
                  <a:gd name="connsiteX17" fmla="*/ 127716 w 283937"/>
                  <a:gd name="connsiteY17" fmla="*/ 123384 h 345887"/>
                  <a:gd name="connsiteX18" fmla="*/ 160239 w 283937"/>
                  <a:gd name="connsiteY18" fmla="*/ 123900 h 345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83937" h="345887">
                    <a:moveTo>
                      <a:pt x="160239" y="123900"/>
                    </a:moveTo>
                    <a:lnTo>
                      <a:pt x="232514" y="9809"/>
                    </a:lnTo>
                    <a:cubicBezTo>
                      <a:pt x="236128" y="4130"/>
                      <a:pt x="242323" y="516"/>
                      <a:pt x="249034" y="516"/>
                    </a:cubicBezTo>
                    <a:lnTo>
                      <a:pt x="265554" y="516"/>
                    </a:lnTo>
                    <a:cubicBezTo>
                      <a:pt x="281042" y="516"/>
                      <a:pt x="290334" y="17036"/>
                      <a:pt x="282591" y="30459"/>
                    </a:cubicBezTo>
                    <a:lnTo>
                      <a:pt x="172629" y="213728"/>
                    </a:lnTo>
                    <a:cubicBezTo>
                      <a:pt x="170564" y="216825"/>
                      <a:pt x="170048" y="220439"/>
                      <a:pt x="170048" y="224053"/>
                    </a:cubicBezTo>
                    <a:lnTo>
                      <a:pt x="170048" y="326786"/>
                    </a:lnTo>
                    <a:cubicBezTo>
                      <a:pt x="170048" y="337628"/>
                      <a:pt x="161272" y="346404"/>
                      <a:pt x="150431" y="346404"/>
                    </a:cubicBezTo>
                    <a:lnTo>
                      <a:pt x="134943" y="346404"/>
                    </a:lnTo>
                    <a:cubicBezTo>
                      <a:pt x="124102" y="346404"/>
                      <a:pt x="115326" y="337628"/>
                      <a:pt x="115326" y="326786"/>
                    </a:cubicBezTo>
                    <a:lnTo>
                      <a:pt x="115326" y="223536"/>
                    </a:lnTo>
                    <a:cubicBezTo>
                      <a:pt x="115326" y="219922"/>
                      <a:pt x="114293" y="216309"/>
                      <a:pt x="112744" y="213211"/>
                    </a:cubicBezTo>
                    <a:lnTo>
                      <a:pt x="2783" y="29942"/>
                    </a:lnTo>
                    <a:cubicBezTo>
                      <a:pt x="-4960" y="17036"/>
                      <a:pt x="4332" y="0"/>
                      <a:pt x="19820" y="0"/>
                    </a:cubicBezTo>
                    <a:lnTo>
                      <a:pt x="36340" y="0"/>
                    </a:lnTo>
                    <a:cubicBezTo>
                      <a:pt x="43051" y="0"/>
                      <a:pt x="49246" y="3614"/>
                      <a:pt x="52860" y="8776"/>
                    </a:cubicBezTo>
                    <a:lnTo>
                      <a:pt x="127716" y="123384"/>
                    </a:lnTo>
                    <a:cubicBezTo>
                      <a:pt x="134943" y="135774"/>
                      <a:pt x="152496" y="135774"/>
                      <a:pt x="160239" y="123900"/>
                    </a:cubicBez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C9D6270B-CAEF-48AA-9825-1E3AEB0E27A0}"/>
                  </a:ext>
                </a:extLst>
              </p:cNvPr>
              <p:cNvSpPr/>
              <p:nvPr/>
            </p:nvSpPr>
            <p:spPr>
              <a:xfrm>
                <a:off x="1822270" y="5787625"/>
                <a:ext cx="268450" cy="691775"/>
              </a:xfrm>
              <a:custGeom>
                <a:avLst/>
                <a:gdLst>
                  <a:gd name="connsiteX0" fmla="*/ 0 w 268449"/>
                  <a:gd name="connsiteY0" fmla="*/ 102739 h 691775"/>
                  <a:gd name="connsiteX1" fmla="*/ 0 w 268449"/>
                  <a:gd name="connsiteY1" fmla="*/ 693329 h 691775"/>
                  <a:gd name="connsiteX2" fmla="*/ 2065 w 268449"/>
                  <a:gd name="connsiteY2" fmla="*/ 695394 h 691775"/>
                  <a:gd name="connsiteX3" fmla="*/ 224052 w 268449"/>
                  <a:gd name="connsiteY3" fmla="*/ 38724 h 691775"/>
                  <a:gd name="connsiteX4" fmla="*/ 270515 w 268449"/>
                  <a:gd name="connsiteY4" fmla="*/ 5 h 691775"/>
                  <a:gd name="connsiteX5" fmla="*/ 267417 w 268449"/>
                  <a:gd name="connsiteY5" fmla="*/ 5 h 691775"/>
                  <a:gd name="connsiteX6" fmla="*/ 0 w 268449"/>
                  <a:gd name="connsiteY6" fmla="*/ 102739 h 691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68449" h="691775">
                    <a:moveTo>
                      <a:pt x="0" y="102739"/>
                    </a:moveTo>
                    <a:lnTo>
                      <a:pt x="0" y="693329"/>
                    </a:lnTo>
                    <a:cubicBezTo>
                      <a:pt x="516" y="693845"/>
                      <a:pt x="1549" y="694361"/>
                      <a:pt x="2065" y="695394"/>
                    </a:cubicBezTo>
                    <a:lnTo>
                      <a:pt x="224052" y="38724"/>
                    </a:lnTo>
                    <a:cubicBezTo>
                      <a:pt x="234893" y="13428"/>
                      <a:pt x="250381" y="521"/>
                      <a:pt x="270515" y="5"/>
                    </a:cubicBezTo>
                    <a:cubicBezTo>
                      <a:pt x="269482" y="5"/>
                      <a:pt x="268450" y="5"/>
                      <a:pt x="267417" y="5"/>
                    </a:cubicBezTo>
                    <a:cubicBezTo>
                      <a:pt x="164167" y="-511"/>
                      <a:pt x="70726" y="38724"/>
                      <a:pt x="0" y="102739"/>
                    </a:cubicBez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A48A0B0A-D1B5-4A34-92E9-EF1D0C9193C7}"/>
                  </a:ext>
                </a:extLst>
              </p:cNvPr>
              <p:cNvSpPr/>
              <p:nvPr/>
            </p:nvSpPr>
            <p:spPr>
              <a:xfrm>
                <a:off x="1873895" y="5884169"/>
                <a:ext cx="433649" cy="696938"/>
              </a:xfrm>
              <a:custGeom>
                <a:avLst/>
                <a:gdLst>
                  <a:gd name="connsiteX0" fmla="*/ 218373 w 433649"/>
                  <a:gd name="connsiteY0" fmla="*/ 0 h 696937"/>
                  <a:gd name="connsiteX1" fmla="*/ 8260 w 433649"/>
                  <a:gd name="connsiteY1" fmla="*/ 611240 h 696937"/>
                  <a:gd name="connsiteX2" fmla="*/ 0 w 433649"/>
                  <a:gd name="connsiteY2" fmla="*/ 636020 h 696937"/>
                  <a:gd name="connsiteX3" fmla="*/ 215792 w 433649"/>
                  <a:gd name="connsiteY3" fmla="*/ 699519 h 696937"/>
                  <a:gd name="connsiteX4" fmla="*/ 435715 w 433649"/>
                  <a:gd name="connsiteY4" fmla="*/ 633439 h 696937"/>
                  <a:gd name="connsiteX5" fmla="*/ 427454 w 433649"/>
                  <a:gd name="connsiteY5" fmla="*/ 609175 h 696937"/>
                  <a:gd name="connsiteX6" fmla="*/ 218373 w 433649"/>
                  <a:gd name="connsiteY6" fmla="*/ 0 h 6969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33649" h="696937">
                    <a:moveTo>
                      <a:pt x="218373" y="0"/>
                    </a:moveTo>
                    <a:lnTo>
                      <a:pt x="8260" y="611240"/>
                    </a:lnTo>
                    <a:lnTo>
                      <a:pt x="0" y="636020"/>
                    </a:lnTo>
                    <a:cubicBezTo>
                      <a:pt x="61950" y="676288"/>
                      <a:pt x="136290" y="699519"/>
                      <a:pt x="215792" y="699519"/>
                    </a:cubicBezTo>
                    <a:cubicBezTo>
                      <a:pt x="296843" y="699519"/>
                      <a:pt x="372732" y="675255"/>
                      <a:pt x="435715" y="633439"/>
                    </a:cubicBezTo>
                    <a:lnTo>
                      <a:pt x="427454" y="609175"/>
                    </a:lnTo>
                    <a:lnTo>
                      <a:pt x="218373" y="0"/>
                    </a:ln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459AB328-6094-4AE5-97CF-9A80D8C81350}"/>
                  </a:ext>
                </a:extLst>
              </p:cNvPr>
              <p:cNvSpPr/>
              <p:nvPr/>
            </p:nvSpPr>
            <p:spPr>
              <a:xfrm>
                <a:off x="1691143" y="5967802"/>
                <a:ext cx="61950" cy="433650"/>
              </a:xfrm>
              <a:custGeom>
                <a:avLst/>
                <a:gdLst>
                  <a:gd name="connsiteX0" fmla="*/ 64531 w 61949"/>
                  <a:gd name="connsiteY0" fmla="*/ 435199 h 433650"/>
                  <a:gd name="connsiteX1" fmla="*/ 64531 w 61949"/>
                  <a:gd name="connsiteY1" fmla="*/ 0 h 433650"/>
                  <a:gd name="connsiteX2" fmla="*/ 0 w 61949"/>
                  <a:gd name="connsiteY2" fmla="*/ 217341 h 433650"/>
                  <a:gd name="connsiteX3" fmla="*/ 64531 w 61949"/>
                  <a:gd name="connsiteY3" fmla="*/ 435199 h 43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1949" h="433650">
                    <a:moveTo>
                      <a:pt x="64531" y="435199"/>
                    </a:moveTo>
                    <a:lnTo>
                      <a:pt x="64531" y="0"/>
                    </a:lnTo>
                    <a:cubicBezTo>
                      <a:pt x="23747" y="62466"/>
                      <a:pt x="0" y="137322"/>
                      <a:pt x="0" y="217341"/>
                    </a:cubicBezTo>
                    <a:cubicBezTo>
                      <a:pt x="0" y="297876"/>
                      <a:pt x="23747" y="372216"/>
                      <a:pt x="64531" y="435199"/>
                    </a:cubicBez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5E7B52FB-8338-4A74-83FC-98B044927E3C}"/>
                  </a:ext>
                </a:extLst>
              </p:cNvPr>
              <p:cNvSpPr/>
              <p:nvPr/>
            </p:nvSpPr>
            <p:spPr>
              <a:xfrm>
                <a:off x="2095366" y="5787114"/>
                <a:ext cx="268450" cy="686613"/>
              </a:xfrm>
              <a:custGeom>
                <a:avLst/>
                <a:gdLst>
                  <a:gd name="connsiteX0" fmla="*/ 44397 w 268449"/>
                  <a:gd name="connsiteY0" fmla="*/ 38719 h 686612"/>
                  <a:gd name="connsiteX1" fmla="*/ 264836 w 268449"/>
                  <a:gd name="connsiteY1" fmla="*/ 690226 h 686612"/>
                  <a:gd name="connsiteX2" fmla="*/ 268966 w 268449"/>
                  <a:gd name="connsiteY2" fmla="*/ 686613 h 686612"/>
                  <a:gd name="connsiteX3" fmla="*/ 268966 w 268449"/>
                  <a:gd name="connsiteY3" fmla="*/ 109961 h 686612"/>
                  <a:gd name="connsiteX4" fmla="*/ 0 w 268449"/>
                  <a:gd name="connsiteY4" fmla="*/ 0 h 686612"/>
                  <a:gd name="connsiteX5" fmla="*/ 44397 w 268449"/>
                  <a:gd name="connsiteY5" fmla="*/ 38719 h 6866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68449" h="686612">
                    <a:moveTo>
                      <a:pt x="44397" y="38719"/>
                    </a:moveTo>
                    <a:lnTo>
                      <a:pt x="264836" y="690226"/>
                    </a:lnTo>
                    <a:cubicBezTo>
                      <a:pt x="266385" y="689194"/>
                      <a:pt x="267417" y="687645"/>
                      <a:pt x="268966" y="686613"/>
                    </a:cubicBezTo>
                    <a:lnTo>
                      <a:pt x="268966" y="109961"/>
                    </a:lnTo>
                    <a:cubicBezTo>
                      <a:pt x="198240" y="43365"/>
                      <a:pt x="104282" y="1549"/>
                      <a:pt x="0" y="0"/>
                    </a:cubicBezTo>
                    <a:cubicBezTo>
                      <a:pt x="18585" y="1033"/>
                      <a:pt x="33556" y="13939"/>
                      <a:pt x="44397" y="38719"/>
                    </a:cubicBez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BA75C07C-DAEE-4B74-BEB1-5FE7D5606F81}"/>
                  </a:ext>
                </a:extLst>
              </p:cNvPr>
              <p:cNvSpPr/>
              <p:nvPr/>
            </p:nvSpPr>
            <p:spPr>
              <a:xfrm>
                <a:off x="2092785" y="5787114"/>
                <a:ext cx="5162" cy="5163"/>
              </a:xfrm>
              <a:custGeom>
                <a:avLst/>
                <a:gdLst>
                  <a:gd name="connsiteX0" fmla="*/ 0 w 0"/>
                  <a:gd name="connsiteY0" fmla="*/ 0 h 0"/>
                  <a:gd name="connsiteX1" fmla="*/ 2581 w 0"/>
                  <a:gd name="connsiteY1" fmla="*/ 0 h 0"/>
                  <a:gd name="connsiteX2" fmla="*/ 1032 w 0"/>
                  <a:gd name="connsiteY2" fmla="*/ 0 h 0"/>
                  <a:gd name="connsiteX3" fmla="*/ 0 w 0"/>
                  <a:gd name="connsiteY3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>
                    <a:moveTo>
                      <a:pt x="0" y="0"/>
                    </a:moveTo>
                    <a:cubicBezTo>
                      <a:pt x="1032" y="0"/>
                      <a:pt x="2065" y="0"/>
                      <a:pt x="2581" y="0"/>
                    </a:cubicBezTo>
                    <a:cubicBezTo>
                      <a:pt x="2065" y="0"/>
                      <a:pt x="1549" y="0"/>
                      <a:pt x="1032" y="0"/>
                    </a:cubicBezTo>
                    <a:cubicBezTo>
                      <a:pt x="516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1E247B32-9BB4-40A3-97FD-B961F9EB1DE6}"/>
                  </a:ext>
                </a:extLst>
              </p:cNvPr>
              <p:cNvSpPr/>
              <p:nvPr/>
            </p:nvSpPr>
            <p:spPr>
              <a:xfrm>
                <a:off x="2428863" y="5955411"/>
                <a:ext cx="320075" cy="433650"/>
              </a:xfrm>
              <a:custGeom>
                <a:avLst/>
                <a:gdLst>
                  <a:gd name="connsiteX0" fmla="*/ 311815 w 320074"/>
                  <a:gd name="connsiteY0" fmla="*/ 0 h 433650"/>
                  <a:gd name="connsiteX1" fmla="*/ 262255 w 320074"/>
                  <a:gd name="connsiteY1" fmla="*/ 0 h 433650"/>
                  <a:gd name="connsiteX2" fmla="*/ 160037 w 320074"/>
                  <a:gd name="connsiteY2" fmla="*/ 268450 h 433650"/>
                  <a:gd name="connsiteX3" fmla="*/ 60401 w 320074"/>
                  <a:gd name="connsiteY3" fmla="*/ 0 h 433650"/>
                  <a:gd name="connsiteX4" fmla="*/ 0 w 320074"/>
                  <a:gd name="connsiteY4" fmla="*/ 0 h 433650"/>
                  <a:gd name="connsiteX5" fmla="*/ 0 w 320074"/>
                  <a:gd name="connsiteY5" fmla="*/ 12390 h 433650"/>
                  <a:gd name="connsiteX6" fmla="*/ 0 w 320074"/>
                  <a:gd name="connsiteY6" fmla="*/ 22199 h 433650"/>
                  <a:gd name="connsiteX7" fmla="*/ 0 w 320074"/>
                  <a:gd name="connsiteY7" fmla="*/ 293746 h 433650"/>
                  <a:gd name="connsiteX8" fmla="*/ 0 w 320074"/>
                  <a:gd name="connsiteY8" fmla="*/ 332981 h 433650"/>
                  <a:gd name="connsiteX9" fmla="*/ 0 w 320074"/>
                  <a:gd name="connsiteY9" fmla="*/ 437264 h 433650"/>
                  <a:gd name="connsiteX10" fmla="*/ 63499 w 320074"/>
                  <a:gd name="connsiteY10" fmla="*/ 229731 h 433650"/>
                  <a:gd name="connsiteX11" fmla="*/ 63499 w 320074"/>
                  <a:gd name="connsiteY11" fmla="*/ 201854 h 433650"/>
                  <a:gd name="connsiteX12" fmla="*/ 62982 w 320074"/>
                  <a:gd name="connsiteY12" fmla="*/ 172428 h 433650"/>
                  <a:gd name="connsiteX13" fmla="*/ 60917 w 320074"/>
                  <a:gd name="connsiteY13" fmla="*/ 134225 h 433650"/>
                  <a:gd name="connsiteX14" fmla="*/ 132160 w 320074"/>
                  <a:gd name="connsiteY14" fmla="*/ 324721 h 433650"/>
                  <a:gd name="connsiteX15" fmla="*/ 162619 w 320074"/>
                  <a:gd name="connsiteY15" fmla="*/ 345888 h 433650"/>
                  <a:gd name="connsiteX16" fmla="*/ 193077 w 320074"/>
                  <a:gd name="connsiteY16" fmla="*/ 324721 h 433650"/>
                  <a:gd name="connsiteX17" fmla="*/ 271031 w 320074"/>
                  <a:gd name="connsiteY17" fmla="*/ 111510 h 433650"/>
                  <a:gd name="connsiteX18" fmla="*/ 271031 w 320074"/>
                  <a:gd name="connsiteY18" fmla="*/ 345888 h 433650"/>
                  <a:gd name="connsiteX19" fmla="*/ 323172 w 320074"/>
                  <a:gd name="connsiteY19" fmla="*/ 345888 h 433650"/>
                  <a:gd name="connsiteX20" fmla="*/ 323172 w 320074"/>
                  <a:gd name="connsiteY20" fmla="*/ 11358 h 433650"/>
                  <a:gd name="connsiteX21" fmla="*/ 311815 w 320074"/>
                  <a:gd name="connsiteY21" fmla="*/ 0 h 43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20074" h="433650">
                    <a:moveTo>
                      <a:pt x="311815" y="0"/>
                    </a:moveTo>
                    <a:lnTo>
                      <a:pt x="262255" y="0"/>
                    </a:lnTo>
                    <a:lnTo>
                      <a:pt x="160037" y="268450"/>
                    </a:lnTo>
                    <a:lnTo>
                      <a:pt x="60401" y="0"/>
                    </a:lnTo>
                    <a:lnTo>
                      <a:pt x="0" y="0"/>
                    </a:lnTo>
                    <a:lnTo>
                      <a:pt x="0" y="12390"/>
                    </a:lnTo>
                    <a:lnTo>
                      <a:pt x="0" y="22199"/>
                    </a:lnTo>
                    <a:lnTo>
                      <a:pt x="0" y="293746"/>
                    </a:lnTo>
                    <a:lnTo>
                      <a:pt x="0" y="332981"/>
                    </a:lnTo>
                    <a:lnTo>
                      <a:pt x="0" y="437264"/>
                    </a:lnTo>
                    <a:cubicBezTo>
                      <a:pt x="37170" y="376863"/>
                      <a:pt x="63499" y="305620"/>
                      <a:pt x="63499" y="229731"/>
                    </a:cubicBezTo>
                    <a:cubicBezTo>
                      <a:pt x="63499" y="220439"/>
                      <a:pt x="64015" y="211146"/>
                      <a:pt x="63499" y="201854"/>
                    </a:cubicBezTo>
                    <a:cubicBezTo>
                      <a:pt x="64015" y="192045"/>
                      <a:pt x="62982" y="182236"/>
                      <a:pt x="62982" y="172428"/>
                    </a:cubicBezTo>
                    <a:cubicBezTo>
                      <a:pt x="62982" y="159521"/>
                      <a:pt x="62466" y="146615"/>
                      <a:pt x="60917" y="134225"/>
                    </a:cubicBezTo>
                    <a:lnTo>
                      <a:pt x="132160" y="324721"/>
                    </a:lnTo>
                    <a:cubicBezTo>
                      <a:pt x="136806" y="337628"/>
                      <a:pt x="149196" y="345888"/>
                      <a:pt x="162619" y="345888"/>
                    </a:cubicBezTo>
                    <a:cubicBezTo>
                      <a:pt x="176041" y="345888"/>
                      <a:pt x="188431" y="337628"/>
                      <a:pt x="193077" y="324721"/>
                    </a:cubicBezTo>
                    <a:lnTo>
                      <a:pt x="271031" y="111510"/>
                    </a:lnTo>
                    <a:lnTo>
                      <a:pt x="271031" y="345888"/>
                    </a:lnTo>
                    <a:lnTo>
                      <a:pt x="323172" y="345888"/>
                    </a:lnTo>
                    <a:lnTo>
                      <a:pt x="323172" y="11358"/>
                    </a:lnTo>
                    <a:cubicBezTo>
                      <a:pt x="323172" y="5163"/>
                      <a:pt x="318010" y="0"/>
                      <a:pt x="311815" y="0"/>
                    </a:cubicBez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3F6DAD27-1344-4811-A739-BFC26E66EA8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451181" y="6177339"/>
              <a:ext cx="2339594" cy="670557"/>
            </a:xfrm>
            <a:prstGeom prst="rect">
              <a:avLst/>
            </a:prstGeom>
          </p:spPr>
        </p:pic>
      </p:grpSp>
      <p:sp>
        <p:nvSpPr>
          <p:cNvPr id="39" name="Footer Placeholder 21">
            <a:extLst>
              <a:ext uri="{FF2B5EF4-FFF2-40B4-BE49-F238E27FC236}">
                <a16:creationId xmlns:a16="http://schemas.microsoft.com/office/drawing/2014/main" id="{9AC47251-032A-4568-9FC8-044EB74E6B5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783953" y="37932"/>
            <a:ext cx="2719570" cy="271923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de-CH" dirty="0"/>
              <a:t>#PSSATPARIS2019</a:t>
            </a:r>
          </a:p>
        </p:txBody>
      </p:sp>
    </p:spTree>
    <p:extLst>
      <p:ext uri="{BB962C8B-B14F-4D97-AF65-F5344CB8AC3E}">
        <p14:creationId xmlns:p14="http://schemas.microsoft.com/office/powerpoint/2010/main" val="22937976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4DE0F3-FC31-414C-85AA-D57B67283F7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365129"/>
            <a:ext cx="10515600" cy="1325559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1F9FE8E-FFFF-4843-9DA1-9D2DA8F29F3F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D86007E-2419-43DF-A4D3-D19ED4B9BDF2}"/>
              </a:ext>
            </a:extLst>
          </p:cNvPr>
          <p:cNvGrpSpPr/>
          <p:nvPr userDrawn="1"/>
        </p:nvGrpSpPr>
        <p:grpSpPr>
          <a:xfrm>
            <a:off x="1367917" y="6183105"/>
            <a:ext cx="9456166" cy="645414"/>
            <a:chOff x="939586" y="6177339"/>
            <a:chExt cx="9851189" cy="670557"/>
          </a:xfrm>
        </p:grpSpPr>
        <p:pic>
          <p:nvPicPr>
            <p:cNvPr id="24" name="Picture 23" descr="A close up of a sign&#10;&#10;Description automatically generated">
              <a:extLst>
                <a:ext uri="{FF2B5EF4-FFF2-40B4-BE49-F238E27FC236}">
                  <a16:creationId xmlns:a16="http://schemas.microsoft.com/office/drawing/2014/main" id="{3B8E3703-9523-49B1-8B2A-CC6881D8F67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9586" y="6228604"/>
              <a:ext cx="4118142" cy="571672"/>
            </a:xfrm>
            <a:prstGeom prst="rect">
              <a:avLst/>
            </a:prstGeom>
          </p:spPr>
        </p:pic>
        <p:grpSp>
          <p:nvGrpSpPr>
            <p:cNvPr id="25" name="Graphic 8">
              <a:extLst>
                <a:ext uri="{FF2B5EF4-FFF2-40B4-BE49-F238E27FC236}">
                  <a16:creationId xmlns:a16="http://schemas.microsoft.com/office/drawing/2014/main" id="{D7C42CD1-5D34-464D-A229-7E35D6416F53}"/>
                </a:ext>
              </a:extLst>
            </p:cNvPr>
            <p:cNvGrpSpPr/>
            <p:nvPr userDrawn="1"/>
          </p:nvGrpSpPr>
          <p:grpSpPr>
            <a:xfrm>
              <a:off x="5473152" y="6263469"/>
              <a:ext cx="2294931" cy="577966"/>
              <a:chOff x="1691143" y="5787114"/>
              <a:chExt cx="2575651" cy="793993"/>
            </a:xfrm>
          </p:grpSpPr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A7C9AFF3-915C-4994-8604-6B5EA2BEBBB2}"/>
                  </a:ext>
                </a:extLst>
              </p:cNvPr>
              <p:cNvSpPr/>
              <p:nvPr/>
            </p:nvSpPr>
            <p:spPr>
              <a:xfrm>
                <a:off x="2811920" y="5956960"/>
                <a:ext cx="247800" cy="345888"/>
              </a:xfrm>
              <a:custGeom>
                <a:avLst/>
                <a:gdLst>
                  <a:gd name="connsiteX0" fmla="*/ 0 w 247799"/>
                  <a:gd name="connsiteY0" fmla="*/ 0 h 345887"/>
                  <a:gd name="connsiteX1" fmla="*/ 217857 w 247799"/>
                  <a:gd name="connsiteY1" fmla="*/ 0 h 345887"/>
                  <a:gd name="connsiteX2" fmla="*/ 240056 w 247799"/>
                  <a:gd name="connsiteY2" fmla="*/ 22199 h 345887"/>
                  <a:gd name="connsiteX3" fmla="*/ 240056 w 247799"/>
                  <a:gd name="connsiteY3" fmla="*/ 22199 h 345887"/>
                  <a:gd name="connsiteX4" fmla="*/ 217857 w 247799"/>
                  <a:gd name="connsiteY4" fmla="*/ 44397 h 345887"/>
                  <a:gd name="connsiteX5" fmla="*/ 74340 w 247799"/>
                  <a:gd name="connsiteY5" fmla="*/ 44397 h 345887"/>
                  <a:gd name="connsiteX6" fmla="*/ 52141 w 247799"/>
                  <a:gd name="connsiteY6" fmla="*/ 66596 h 345887"/>
                  <a:gd name="connsiteX7" fmla="*/ 52141 w 247799"/>
                  <a:gd name="connsiteY7" fmla="*/ 123384 h 345887"/>
                  <a:gd name="connsiteX8" fmla="*/ 74340 w 247799"/>
                  <a:gd name="connsiteY8" fmla="*/ 145582 h 345887"/>
                  <a:gd name="connsiteX9" fmla="*/ 206500 w 247799"/>
                  <a:gd name="connsiteY9" fmla="*/ 145582 h 345887"/>
                  <a:gd name="connsiteX10" fmla="*/ 228698 w 247799"/>
                  <a:gd name="connsiteY10" fmla="*/ 167781 h 345887"/>
                  <a:gd name="connsiteX11" fmla="*/ 228698 w 247799"/>
                  <a:gd name="connsiteY11" fmla="*/ 167781 h 345887"/>
                  <a:gd name="connsiteX12" fmla="*/ 206500 w 247799"/>
                  <a:gd name="connsiteY12" fmla="*/ 189980 h 345887"/>
                  <a:gd name="connsiteX13" fmla="*/ 74340 w 247799"/>
                  <a:gd name="connsiteY13" fmla="*/ 189980 h 345887"/>
                  <a:gd name="connsiteX14" fmla="*/ 52141 w 247799"/>
                  <a:gd name="connsiteY14" fmla="*/ 212179 h 345887"/>
                  <a:gd name="connsiteX15" fmla="*/ 52141 w 247799"/>
                  <a:gd name="connsiteY15" fmla="*/ 280840 h 345887"/>
                  <a:gd name="connsiteX16" fmla="*/ 74340 w 247799"/>
                  <a:gd name="connsiteY16" fmla="*/ 303039 h 345887"/>
                  <a:gd name="connsiteX17" fmla="*/ 226117 w 247799"/>
                  <a:gd name="connsiteY17" fmla="*/ 303039 h 345887"/>
                  <a:gd name="connsiteX18" fmla="*/ 248316 w 247799"/>
                  <a:gd name="connsiteY18" fmla="*/ 325238 h 345887"/>
                  <a:gd name="connsiteX19" fmla="*/ 248316 w 247799"/>
                  <a:gd name="connsiteY19" fmla="*/ 325238 h 345887"/>
                  <a:gd name="connsiteX20" fmla="*/ 226117 w 247799"/>
                  <a:gd name="connsiteY20" fmla="*/ 347436 h 345887"/>
                  <a:gd name="connsiteX21" fmla="*/ 516 w 247799"/>
                  <a:gd name="connsiteY21" fmla="*/ 347436 h 345887"/>
                  <a:gd name="connsiteX22" fmla="*/ 0 w 247799"/>
                  <a:gd name="connsiteY22" fmla="*/ 0 h 345887"/>
                  <a:gd name="connsiteX23" fmla="*/ 0 w 247799"/>
                  <a:gd name="connsiteY23" fmla="*/ 0 h 345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47799" h="345887">
                    <a:moveTo>
                      <a:pt x="0" y="0"/>
                    </a:moveTo>
                    <a:lnTo>
                      <a:pt x="217857" y="0"/>
                    </a:lnTo>
                    <a:cubicBezTo>
                      <a:pt x="230247" y="0"/>
                      <a:pt x="240056" y="9809"/>
                      <a:pt x="240056" y="22199"/>
                    </a:cubicBezTo>
                    <a:lnTo>
                      <a:pt x="240056" y="22199"/>
                    </a:lnTo>
                    <a:cubicBezTo>
                      <a:pt x="240056" y="34589"/>
                      <a:pt x="230247" y="44397"/>
                      <a:pt x="217857" y="44397"/>
                    </a:cubicBezTo>
                    <a:lnTo>
                      <a:pt x="74340" y="44397"/>
                    </a:lnTo>
                    <a:cubicBezTo>
                      <a:pt x="61950" y="44397"/>
                      <a:pt x="52141" y="54206"/>
                      <a:pt x="52141" y="66596"/>
                    </a:cubicBezTo>
                    <a:lnTo>
                      <a:pt x="52141" y="123384"/>
                    </a:lnTo>
                    <a:cubicBezTo>
                      <a:pt x="52141" y="135774"/>
                      <a:pt x="61950" y="145582"/>
                      <a:pt x="74340" y="145582"/>
                    </a:cubicBezTo>
                    <a:lnTo>
                      <a:pt x="206500" y="145582"/>
                    </a:lnTo>
                    <a:cubicBezTo>
                      <a:pt x="218890" y="145582"/>
                      <a:pt x="228698" y="155391"/>
                      <a:pt x="228698" y="167781"/>
                    </a:cubicBezTo>
                    <a:lnTo>
                      <a:pt x="228698" y="167781"/>
                    </a:lnTo>
                    <a:cubicBezTo>
                      <a:pt x="228698" y="180171"/>
                      <a:pt x="218890" y="189980"/>
                      <a:pt x="206500" y="189980"/>
                    </a:cubicBezTo>
                    <a:lnTo>
                      <a:pt x="74340" y="189980"/>
                    </a:lnTo>
                    <a:cubicBezTo>
                      <a:pt x="61950" y="189980"/>
                      <a:pt x="52141" y="199789"/>
                      <a:pt x="52141" y="212179"/>
                    </a:cubicBezTo>
                    <a:lnTo>
                      <a:pt x="52141" y="280840"/>
                    </a:lnTo>
                    <a:cubicBezTo>
                      <a:pt x="52141" y="293230"/>
                      <a:pt x="61950" y="303039"/>
                      <a:pt x="74340" y="303039"/>
                    </a:cubicBezTo>
                    <a:lnTo>
                      <a:pt x="226117" y="303039"/>
                    </a:lnTo>
                    <a:cubicBezTo>
                      <a:pt x="238507" y="303039"/>
                      <a:pt x="248316" y="312848"/>
                      <a:pt x="248316" y="325238"/>
                    </a:cubicBezTo>
                    <a:lnTo>
                      <a:pt x="248316" y="325238"/>
                    </a:lnTo>
                    <a:cubicBezTo>
                      <a:pt x="248316" y="337628"/>
                      <a:pt x="238507" y="347436"/>
                      <a:pt x="226117" y="347436"/>
                    </a:cubicBezTo>
                    <a:lnTo>
                      <a:pt x="516" y="347436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32F19C7F-DE23-4703-B7AA-E0C101DCC16A}"/>
                  </a:ext>
                </a:extLst>
              </p:cNvPr>
              <p:cNvSpPr/>
              <p:nvPr/>
            </p:nvSpPr>
            <p:spPr>
              <a:xfrm>
                <a:off x="3104634" y="5956444"/>
                <a:ext cx="268450" cy="345888"/>
              </a:xfrm>
              <a:custGeom>
                <a:avLst/>
                <a:gdLst>
                  <a:gd name="connsiteX0" fmla="*/ 273096 w 268449"/>
                  <a:gd name="connsiteY0" fmla="*/ 22715 h 345887"/>
                  <a:gd name="connsiteX1" fmla="*/ 273096 w 268449"/>
                  <a:gd name="connsiteY1" fmla="*/ 22715 h 345887"/>
                  <a:gd name="connsiteX2" fmla="*/ 250897 w 268449"/>
                  <a:gd name="connsiteY2" fmla="*/ 44914 h 345887"/>
                  <a:gd name="connsiteX3" fmla="*/ 184817 w 268449"/>
                  <a:gd name="connsiteY3" fmla="*/ 44914 h 345887"/>
                  <a:gd name="connsiteX4" fmla="*/ 162619 w 268449"/>
                  <a:gd name="connsiteY4" fmla="*/ 67113 h 345887"/>
                  <a:gd name="connsiteX5" fmla="*/ 162619 w 268449"/>
                  <a:gd name="connsiteY5" fmla="*/ 324721 h 345887"/>
                  <a:gd name="connsiteX6" fmla="*/ 140420 w 268449"/>
                  <a:gd name="connsiteY6" fmla="*/ 346920 h 345887"/>
                  <a:gd name="connsiteX7" fmla="*/ 132676 w 268449"/>
                  <a:gd name="connsiteY7" fmla="*/ 346920 h 345887"/>
                  <a:gd name="connsiteX8" fmla="*/ 110478 w 268449"/>
                  <a:gd name="connsiteY8" fmla="*/ 324721 h 345887"/>
                  <a:gd name="connsiteX9" fmla="*/ 110478 w 268449"/>
                  <a:gd name="connsiteY9" fmla="*/ 66596 h 345887"/>
                  <a:gd name="connsiteX10" fmla="*/ 88279 w 268449"/>
                  <a:gd name="connsiteY10" fmla="*/ 44398 h 345887"/>
                  <a:gd name="connsiteX11" fmla="*/ 22199 w 268449"/>
                  <a:gd name="connsiteY11" fmla="*/ 44398 h 345887"/>
                  <a:gd name="connsiteX12" fmla="*/ 0 w 268449"/>
                  <a:gd name="connsiteY12" fmla="*/ 22199 h 345887"/>
                  <a:gd name="connsiteX13" fmla="*/ 0 w 268449"/>
                  <a:gd name="connsiteY13" fmla="*/ 22199 h 345887"/>
                  <a:gd name="connsiteX14" fmla="*/ 22199 w 268449"/>
                  <a:gd name="connsiteY14" fmla="*/ 0 h 345887"/>
                  <a:gd name="connsiteX15" fmla="*/ 251414 w 268449"/>
                  <a:gd name="connsiteY15" fmla="*/ 0 h 345887"/>
                  <a:gd name="connsiteX16" fmla="*/ 273096 w 268449"/>
                  <a:gd name="connsiteY16" fmla="*/ 22715 h 345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68449" h="345887">
                    <a:moveTo>
                      <a:pt x="273096" y="22715"/>
                    </a:moveTo>
                    <a:lnTo>
                      <a:pt x="273096" y="22715"/>
                    </a:lnTo>
                    <a:cubicBezTo>
                      <a:pt x="273096" y="35105"/>
                      <a:pt x="263287" y="44914"/>
                      <a:pt x="250897" y="44914"/>
                    </a:cubicBezTo>
                    <a:lnTo>
                      <a:pt x="184817" y="44914"/>
                    </a:lnTo>
                    <a:cubicBezTo>
                      <a:pt x="172427" y="44914"/>
                      <a:pt x="162619" y="54723"/>
                      <a:pt x="162619" y="67113"/>
                    </a:cubicBezTo>
                    <a:lnTo>
                      <a:pt x="162619" y="324721"/>
                    </a:lnTo>
                    <a:cubicBezTo>
                      <a:pt x="162619" y="337111"/>
                      <a:pt x="152810" y="346920"/>
                      <a:pt x="140420" y="346920"/>
                    </a:cubicBezTo>
                    <a:lnTo>
                      <a:pt x="132676" y="346920"/>
                    </a:lnTo>
                    <a:cubicBezTo>
                      <a:pt x="120286" y="346920"/>
                      <a:pt x="110478" y="337111"/>
                      <a:pt x="110478" y="324721"/>
                    </a:cubicBezTo>
                    <a:lnTo>
                      <a:pt x="110478" y="66596"/>
                    </a:lnTo>
                    <a:cubicBezTo>
                      <a:pt x="110478" y="54206"/>
                      <a:pt x="100669" y="44398"/>
                      <a:pt x="88279" y="44398"/>
                    </a:cubicBezTo>
                    <a:lnTo>
                      <a:pt x="22199" y="44398"/>
                    </a:lnTo>
                    <a:cubicBezTo>
                      <a:pt x="9809" y="44398"/>
                      <a:pt x="0" y="34589"/>
                      <a:pt x="0" y="22199"/>
                    </a:cubicBezTo>
                    <a:lnTo>
                      <a:pt x="0" y="22199"/>
                    </a:lnTo>
                    <a:cubicBezTo>
                      <a:pt x="0" y="9809"/>
                      <a:pt x="9809" y="0"/>
                      <a:pt x="22199" y="0"/>
                    </a:cubicBezTo>
                    <a:lnTo>
                      <a:pt x="251414" y="0"/>
                    </a:lnTo>
                    <a:cubicBezTo>
                      <a:pt x="263287" y="516"/>
                      <a:pt x="273096" y="10325"/>
                      <a:pt x="273096" y="22715"/>
                    </a:cubicBez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6688CE78-673B-46D2-A038-101EC9F38ABD}"/>
                  </a:ext>
                </a:extLst>
              </p:cNvPr>
              <p:cNvSpPr/>
              <p:nvPr/>
            </p:nvSpPr>
            <p:spPr>
              <a:xfrm>
                <a:off x="3420662" y="5959025"/>
                <a:ext cx="242637" cy="340725"/>
              </a:xfrm>
              <a:custGeom>
                <a:avLst/>
                <a:gdLst>
                  <a:gd name="connsiteX0" fmla="*/ 32957 w 242637"/>
                  <a:gd name="connsiteY0" fmla="*/ 226118 h 340725"/>
                  <a:gd name="connsiteX1" fmla="*/ 52058 w 242637"/>
                  <a:gd name="connsiteY1" fmla="*/ 241089 h 340725"/>
                  <a:gd name="connsiteX2" fmla="*/ 57220 w 242637"/>
                  <a:gd name="connsiteY2" fmla="*/ 257093 h 340725"/>
                  <a:gd name="connsiteX3" fmla="*/ 73224 w 242637"/>
                  <a:gd name="connsiteY3" fmla="*/ 281873 h 340725"/>
                  <a:gd name="connsiteX4" fmla="*/ 96455 w 242637"/>
                  <a:gd name="connsiteY4" fmla="*/ 297876 h 340725"/>
                  <a:gd name="connsiteX5" fmla="*/ 125881 w 242637"/>
                  <a:gd name="connsiteY5" fmla="*/ 303555 h 340725"/>
                  <a:gd name="connsiteX6" fmla="*/ 153243 w 242637"/>
                  <a:gd name="connsiteY6" fmla="*/ 300458 h 340725"/>
                  <a:gd name="connsiteX7" fmla="*/ 176474 w 242637"/>
                  <a:gd name="connsiteY7" fmla="*/ 290133 h 340725"/>
                  <a:gd name="connsiteX8" fmla="*/ 192478 w 242637"/>
                  <a:gd name="connsiteY8" fmla="*/ 272064 h 340725"/>
                  <a:gd name="connsiteX9" fmla="*/ 198156 w 242637"/>
                  <a:gd name="connsiteY9" fmla="*/ 245219 h 340725"/>
                  <a:gd name="connsiteX10" fmla="*/ 191445 w 242637"/>
                  <a:gd name="connsiteY10" fmla="*/ 224052 h 340725"/>
                  <a:gd name="connsiteX11" fmla="*/ 173893 w 242637"/>
                  <a:gd name="connsiteY11" fmla="*/ 208565 h 340725"/>
                  <a:gd name="connsiteX12" fmla="*/ 149113 w 242637"/>
                  <a:gd name="connsiteY12" fmla="*/ 197208 h 340725"/>
                  <a:gd name="connsiteX13" fmla="*/ 121235 w 242637"/>
                  <a:gd name="connsiteY13" fmla="*/ 187915 h 340725"/>
                  <a:gd name="connsiteX14" fmla="*/ 94390 w 242637"/>
                  <a:gd name="connsiteY14" fmla="*/ 179655 h 340725"/>
                  <a:gd name="connsiteX15" fmla="*/ 68062 w 242637"/>
                  <a:gd name="connsiteY15" fmla="*/ 169330 h 340725"/>
                  <a:gd name="connsiteX16" fmla="*/ 44830 w 242637"/>
                  <a:gd name="connsiteY16" fmla="*/ 155908 h 340725"/>
                  <a:gd name="connsiteX17" fmla="*/ 25729 w 242637"/>
                  <a:gd name="connsiteY17" fmla="*/ 138355 h 340725"/>
                  <a:gd name="connsiteX18" fmla="*/ 12823 w 242637"/>
                  <a:gd name="connsiteY18" fmla="*/ 115640 h 340725"/>
                  <a:gd name="connsiteX19" fmla="*/ 8177 w 242637"/>
                  <a:gd name="connsiteY19" fmla="*/ 86214 h 340725"/>
                  <a:gd name="connsiteX20" fmla="*/ 16437 w 242637"/>
                  <a:gd name="connsiteY20" fmla="*/ 49044 h 340725"/>
                  <a:gd name="connsiteX21" fmla="*/ 39668 w 242637"/>
                  <a:gd name="connsiteY21" fmla="*/ 22199 h 340725"/>
                  <a:gd name="connsiteX22" fmla="*/ 75289 w 242637"/>
                  <a:gd name="connsiteY22" fmla="*/ 5679 h 340725"/>
                  <a:gd name="connsiteX23" fmla="*/ 121235 w 242637"/>
                  <a:gd name="connsiteY23" fmla="*/ 0 h 340725"/>
                  <a:gd name="connsiteX24" fmla="*/ 160470 w 242637"/>
                  <a:gd name="connsiteY24" fmla="*/ 4646 h 340725"/>
                  <a:gd name="connsiteX25" fmla="*/ 190413 w 242637"/>
                  <a:gd name="connsiteY25" fmla="*/ 17036 h 340725"/>
                  <a:gd name="connsiteX26" fmla="*/ 212095 w 242637"/>
                  <a:gd name="connsiteY26" fmla="*/ 35105 h 340725"/>
                  <a:gd name="connsiteX27" fmla="*/ 226550 w 242637"/>
                  <a:gd name="connsiteY27" fmla="*/ 57304 h 340725"/>
                  <a:gd name="connsiteX28" fmla="*/ 234810 w 242637"/>
                  <a:gd name="connsiteY28" fmla="*/ 81051 h 340725"/>
                  <a:gd name="connsiteX29" fmla="*/ 234810 w 242637"/>
                  <a:gd name="connsiteY29" fmla="*/ 81051 h 340725"/>
                  <a:gd name="connsiteX30" fmla="*/ 215709 w 242637"/>
                  <a:gd name="connsiteY30" fmla="*/ 104799 h 340725"/>
                  <a:gd name="connsiteX31" fmla="*/ 204868 w 242637"/>
                  <a:gd name="connsiteY31" fmla="*/ 104799 h 340725"/>
                  <a:gd name="connsiteX32" fmla="*/ 185766 w 242637"/>
                  <a:gd name="connsiteY32" fmla="*/ 89828 h 340725"/>
                  <a:gd name="connsiteX33" fmla="*/ 181120 w 242637"/>
                  <a:gd name="connsiteY33" fmla="*/ 76405 h 340725"/>
                  <a:gd name="connsiteX34" fmla="*/ 166665 w 242637"/>
                  <a:gd name="connsiteY34" fmla="*/ 56271 h 340725"/>
                  <a:gd name="connsiteX35" fmla="*/ 146015 w 242637"/>
                  <a:gd name="connsiteY35" fmla="*/ 43881 h 340725"/>
                  <a:gd name="connsiteX36" fmla="*/ 121235 w 242637"/>
                  <a:gd name="connsiteY36" fmla="*/ 39751 h 340725"/>
                  <a:gd name="connsiteX37" fmla="*/ 98004 w 242637"/>
                  <a:gd name="connsiteY37" fmla="*/ 42333 h 340725"/>
                  <a:gd name="connsiteX38" fmla="*/ 77354 w 242637"/>
                  <a:gd name="connsiteY38" fmla="*/ 50076 h 340725"/>
                  <a:gd name="connsiteX39" fmla="*/ 62899 w 242637"/>
                  <a:gd name="connsiteY39" fmla="*/ 64015 h 340725"/>
                  <a:gd name="connsiteX40" fmla="*/ 57220 w 242637"/>
                  <a:gd name="connsiteY40" fmla="*/ 85181 h 340725"/>
                  <a:gd name="connsiteX41" fmla="*/ 63931 w 242637"/>
                  <a:gd name="connsiteY41" fmla="*/ 107380 h 340725"/>
                  <a:gd name="connsiteX42" fmla="*/ 81484 w 242637"/>
                  <a:gd name="connsiteY42" fmla="*/ 123384 h 340725"/>
                  <a:gd name="connsiteX43" fmla="*/ 106264 w 242637"/>
                  <a:gd name="connsiteY43" fmla="*/ 135258 h 340725"/>
                  <a:gd name="connsiteX44" fmla="*/ 134658 w 242637"/>
                  <a:gd name="connsiteY44" fmla="*/ 144550 h 340725"/>
                  <a:gd name="connsiteX45" fmla="*/ 161503 w 242637"/>
                  <a:gd name="connsiteY45" fmla="*/ 153326 h 340725"/>
                  <a:gd name="connsiteX46" fmla="*/ 187315 w 242637"/>
                  <a:gd name="connsiteY46" fmla="*/ 163651 h 340725"/>
                  <a:gd name="connsiteX47" fmla="*/ 210546 w 242637"/>
                  <a:gd name="connsiteY47" fmla="*/ 177074 h 340725"/>
                  <a:gd name="connsiteX48" fmla="*/ 229131 w 242637"/>
                  <a:gd name="connsiteY48" fmla="*/ 194110 h 340725"/>
                  <a:gd name="connsiteX49" fmla="*/ 241521 w 242637"/>
                  <a:gd name="connsiteY49" fmla="*/ 216309 h 340725"/>
                  <a:gd name="connsiteX50" fmla="*/ 246168 w 242637"/>
                  <a:gd name="connsiteY50" fmla="*/ 244702 h 340725"/>
                  <a:gd name="connsiteX51" fmla="*/ 236875 w 242637"/>
                  <a:gd name="connsiteY51" fmla="*/ 288068 h 340725"/>
                  <a:gd name="connsiteX52" fmla="*/ 211579 w 242637"/>
                  <a:gd name="connsiteY52" fmla="*/ 319043 h 340725"/>
                  <a:gd name="connsiteX53" fmla="*/ 172860 w 242637"/>
                  <a:gd name="connsiteY53" fmla="*/ 338144 h 340725"/>
                  <a:gd name="connsiteX54" fmla="*/ 124333 w 242637"/>
                  <a:gd name="connsiteY54" fmla="*/ 344339 h 340725"/>
                  <a:gd name="connsiteX55" fmla="*/ 93358 w 242637"/>
                  <a:gd name="connsiteY55" fmla="*/ 340725 h 340725"/>
                  <a:gd name="connsiteX56" fmla="*/ 63931 w 242637"/>
                  <a:gd name="connsiteY56" fmla="*/ 329884 h 340725"/>
                  <a:gd name="connsiteX57" fmla="*/ 38119 w 242637"/>
                  <a:gd name="connsiteY57" fmla="*/ 312331 h 340725"/>
                  <a:gd name="connsiteX58" fmla="*/ 17469 w 242637"/>
                  <a:gd name="connsiteY58" fmla="*/ 288584 h 340725"/>
                  <a:gd name="connsiteX59" fmla="*/ 3530 w 242637"/>
                  <a:gd name="connsiteY59" fmla="*/ 259158 h 340725"/>
                  <a:gd name="connsiteX60" fmla="*/ 433 w 242637"/>
                  <a:gd name="connsiteY60" fmla="*/ 247800 h 340725"/>
                  <a:gd name="connsiteX61" fmla="*/ 19534 w 242637"/>
                  <a:gd name="connsiteY61" fmla="*/ 224569 h 340725"/>
                  <a:gd name="connsiteX62" fmla="*/ 32957 w 242637"/>
                  <a:gd name="connsiteY62" fmla="*/ 224569 h 340725"/>
                  <a:gd name="connsiteX63" fmla="*/ 32957 w 242637"/>
                  <a:gd name="connsiteY63" fmla="*/ 226118 h 340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</a:cxnLst>
                <a:rect l="l" t="t" r="r" b="b"/>
                <a:pathLst>
                  <a:path w="242637" h="340725">
                    <a:moveTo>
                      <a:pt x="32957" y="226118"/>
                    </a:moveTo>
                    <a:cubicBezTo>
                      <a:pt x="42249" y="226118"/>
                      <a:pt x="49993" y="232313"/>
                      <a:pt x="52058" y="241089"/>
                    </a:cubicBezTo>
                    <a:cubicBezTo>
                      <a:pt x="53090" y="246768"/>
                      <a:pt x="55155" y="251930"/>
                      <a:pt x="57220" y="257093"/>
                    </a:cubicBezTo>
                    <a:cubicBezTo>
                      <a:pt x="61350" y="266385"/>
                      <a:pt x="66513" y="274645"/>
                      <a:pt x="73224" y="281873"/>
                    </a:cubicBezTo>
                    <a:cubicBezTo>
                      <a:pt x="79935" y="288584"/>
                      <a:pt x="87679" y="294263"/>
                      <a:pt x="96455" y="297876"/>
                    </a:cubicBezTo>
                    <a:cubicBezTo>
                      <a:pt x="105231" y="301490"/>
                      <a:pt x="115556" y="303555"/>
                      <a:pt x="125881" y="303555"/>
                    </a:cubicBezTo>
                    <a:cubicBezTo>
                      <a:pt x="135690" y="303555"/>
                      <a:pt x="144466" y="302523"/>
                      <a:pt x="153243" y="300458"/>
                    </a:cubicBezTo>
                    <a:cubicBezTo>
                      <a:pt x="162019" y="298393"/>
                      <a:pt x="169763" y="294779"/>
                      <a:pt x="176474" y="290133"/>
                    </a:cubicBezTo>
                    <a:cubicBezTo>
                      <a:pt x="183185" y="285486"/>
                      <a:pt x="188348" y="279291"/>
                      <a:pt x="192478" y="272064"/>
                    </a:cubicBezTo>
                    <a:cubicBezTo>
                      <a:pt x="196608" y="264836"/>
                      <a:pt x="198156" y="255544"/>
                      <a:pt x="198156" y="245219"/>
                    </a:cubicBezTo>
                    <a:cubicBezTo>
                      <a:pt x="198156" y="236959"/>
                      <a:pt x="196091" y="229731"/>
                      <a:pt x="191445" y="224052"/>
                    </a:cubicBezTo>
                    <a:cubicBezTo>
                      <a:pt x="186799" y="217858"/>
                      <a:pt x="181120" y="212695"/>
                      <a:pt x="173893" y="208565"/>
                    </a:cubicBezTo>
                    <a:cubicBezTo>
                      <a:pt x="166665" y="203919"/>
                      <a:pt x="158405" y="200305"/>
                      <a:pt x="149113" y="197208"/>
                    </a:cubicBezTo>
                    <a:cubicBezTo>
                      <a:pt x="139820" y="194110"/>
                      <a:pt x="130528" y="191013"/>
                      <a:pt x="121235" y="187915"/>
                    </a:cubicBezTo>
                    <a:cubicBezTo>
                      <a:pt x="112459" y="185334"/>
                      <a:pt x="103683" y="182236"/>
                      <a:pt x="94390" y="179655"/>
                    </a:cubicBezTo>
                    <a:cubicBezTo>
                      <a:pt x="85614" y="176558"/>
                      <a:pt x="76838" y="172944"/>
                      <a:pt x="68062" y="169330"/>
                    </a:cubicBezTo>
                    <a:cubicBezTo>
                      <a:pt x="59802" y="165200"/>
                      <a:pt x="52058" y="161070"/>
                      <a:pt x="44830" y="155908"/>
                    </a:cubicBezTo>
                    <a:cubicBezTo>
                      <a:pt x="37603" y="150745"/>
                      <a:pt x="31408" y="145066"/>
                      <a:pt x="25729" y="138355"/>
                    </a:cubicBezTo>
                    <a:cubicBezTo>
                      <a:pt x="20567" y="131644"/>
                      <a:pt x="15920" y="123900"/>
                      <a:pt x="12823" y="115640"/>
                    </a:cubicBezTo>
                    <a:cubicBezTo>
                      <a:pt x="9725" y="106864"/>
                      <a:pt x="8177" y="97055"/>
                      <a:pt x="8177" y="86214"/>
                    </a:cubicBezTo>
                    <a:cubicBezTo>
                      <a:pt x="8177" y="72275"/>
                      <a:pt x="10758" y="59885"/>
                      <a:pt x="16437" y="49044"/>
                    </a:cubicBezTo>
                    <a:cubicBezTo>
                      <a:pt x="22115" y="38203"/>
                      <a:pt x="29859" y="29426"/>
                      <a:pt x="39668" y="22199"/>
                    </a:cubicBezTo>
                    <a:cubicBezTo>
                      <a:pt x="49477" y="14971"/>
                      <a:pt x="61350" y="9292"/>
                      <a:pt x="75289" y="5679"/>
                    </a:cubicBezTo>
                    <a:cubicBezTo>
                      <a:pt x="89228" y="2065"/>
                      <a:pt x="104715" y="0"/>
                      <a:pt x="121235" y="0"/>
                    </a:cubicBezTo>
                    <a:cubicBezTo>
                      <a:pt x="135690" y="0"/>
                      <a:pt x="149113" y="1549"/>
                      <a:pt x="160470" y="4646"/>
                    </a:cubicBezTo>
                    <a:cubicBezTo>
                      <a:pt x="171828" y="7744"/>
                      <a:pt x="181636" y="11874"/>
                      <a:pt x="190413" y="17036"/>
                    </a:cubicBezTo>
                    <a:cubicBezTo>
                      <a:pt x="198673" y="22199"/>
                      <a:pt x="205900" y="28394"/>
                      <a:pt x="212095" y="35105"/>
                    </a:cubicBezTo>
                    <a:cubicBezTo>
                      <a:pt x="217774" y="42333"/>
                      <a:pt x="222936" y="49560"/>
                      <a:pt x="226550" y="57304"/>
                    </a:cubicBezTo>
                    <a:cubicBezTo>
                      <a:pt x="230164" y="65048"/>
                      <a:pt x="233261" y="73308"/>
                      <a:pt x="234810" y="81051"/>
                    </a:cubicBezTo>
                    <a:lnTo>
                      <a:pt x="234810" y="81051"/>
                    </a:lnTo>
                    <a:cubicBezTo>
                      <a:pt x="237908" y="92925"/>
                      <a:pt x="228099" y="104799"/>
                      <a:pt x="215709" y="104799"/>
                    </a:cubicBezTo>
                    <a:lnTo>
                      <a:pt x="204868" y="104799"/>
                    </a:lnTo>
                    <a:cubicBezTo>
                      <a:pt x="196091" y="104799"/>
                      <a:pt x="187831" y="98604"/>
                      <a:pt x="185766" y="89828"/>
                    </a:cubicBezTo>
                    <a:cubicBezTo>
                      <a:pt x="184734" y="85181"/>
                      <a:pt x="183185" y="80535"/>
                      <a:pt x="181120" y="76405"/>
                    </a:cubicBezTo>
                    <a:cubicBezTo>
                      <a:pt x="177506" y="68145"/>
                      <a:pt x="172344" y="61434"/>
                      <a:pt x="166665" y="56271"/>
                    </a:cubicBezTo>
                    <a:cubicBezTo>
                      <a:pt x="160470" y="51109"/>
                      <a:pt x="153759" y="46979"/>
                      <a:pt x="146015" y="43881"/>
                    </a:cubicBezTo>
                    <a:cubicBezTo>
                      <a:pt x="138271" y="41300"/>
                      <a:pt x="130012" y="39751"/>
                      <a:pt x="121235" y="39751"/>
                    </a:cubicBezTo>
                    <a:cubicBezTo>
                      <a:pt x="113491" y="39751"/>
                      <a:pt x="105748" y="40784"/>
                      <a:pt x="98004" y="42333"/>
                    </a:cubicBezTo>
                    <a:cubicBezTo>
                      <a:pt x="90260" y="43881"/>
                      <a:pt x="83549" y="46463"/>
                      <a:pt x="77354" y="50076"/>
                    </a:cubicBezTo>
                    <a:cubicBezTo>
                      <a:pt x="71159" y="53690"/>
                      <a:pt x="66513" y="58336"/>
                      <a:pt x="62899" y="64015"/>
                    </a:cubicBezTo>
                    <a:cubicBezTo>
                      <a:pt x="59285" y="69694"/>
                      <a:pt x="57220" y="76921"/>
                      <a:pt x="57220" y="85181"/>
                    </a:cubicBezTo>
                    <a:cubicBezTo>
                      <a:pt x="57220" y="93441"/>
                      <a:pt x="59285" y="101185"/>
                      <a:pt x="63931" y="107380"/>
                    </a:cubicBezTo>
                    <a:cubicBezTo>
                      <a:pt x="68578" y="113575"/>
                      <a:pt x="74256" y="118738"/>
                      <a:pt x="81484" y="123384"/>
                    </a:cubicBezTo>
                    <a:cubicBezTo>
                      <a:pt x="88712" y="128030"/>
                      <a:pt x="96971" y="132160"/>
                      <a:pt x="106264" y="135258"/>
                    </a:cubicBezTo>
                    <a:cubicBezTo>
                      <a:pt x="115556" y="138871"/>
                      <a:pt x="125365" y="141969"/>
                      <a:pt x="134658" y="144550"/>
                    </a:cubicBezTo>
                    <a:cubicBezTo>
                      <a:pt x="143434" y="147131"/>
                      <a:pt x="152210" y="150229"/>
                      <a:pt x="161503" y="153326"/>
                    </a:cubicBezTo>
                    <a:cubicBezTo>
                      <a:pt x="170279" y="156424"/>
                      <a:pt x="179055" y="160038"/>
                      <a:pt x="187315" y="163651"/>
                    </a:cubicBezTo>
                    <a:cubicBezTo>
                      <a:pt x="195575" y="167781"/>
                      <a:pt x="203319" y="171911"/>
                      <a:pt x="210546" y="177074"/>
                    </a:cubicBezTo>
                    <a:cubicBezTo>
                      <a:pt x="217774" y="182236"/>
                      <a:pt x="223969" y="187915"/>
                      <a:pt x="229131" y="194110"/>
                    </a:cubicBezTo>
                    <a:cubicBezTo>
                      <a:pt x="234294" y="200821"/>
                      <a:pt x="238424" y="208049"/>
                      <a:pt x="241521" y="216309"/>
                    </a:cubicBezTo>
                    <a:cubicBezTo>
                      <a:pt x="244619" y="224569"/>
                      <a:pt x="246168" y="233861"/>
                      <a:pt x="246168" y="244702"/>
                    </a:cubicBezTo>
                    <a:cubicBezTo>
                      <a:pt x="246168" y="261223"/>
                      <a:pt x="243070" y="275678"/>
                      <a:pt x="236875" y="288068"/>
                    </a:cubicBezTo>
                    <a:cubicBezTo>
                      <a:pt x="230680" y="300458"/>
                      <a:pt x="222420" y="310783"/>
                      <a:pt x="211579" y="319043"/>
                    </a:cubicBezTo>
                    <a:cubicBezTo>
                      <a:pt x="200738" y="327303"/>
                      <a:pt x="187831" y="333498"/>
                      <a:pt x="172860" y="338144"/>
                    </a:cubicBezTo>
                    <a:cubicBezTo>
                      <a:pt x="157889" y="342274"/>
                      <a:pt x="141885" y="344339"/>
                      <a:pt x="124333" y="344339"/>
                    </a:cubicBezTo>
                    <a:cubicBezTo>
                      <a:pt x="114008" y="344339"/>
                      <a:pt x="103683" y="343306"/>
                      <a:pt x="93358" y="340725"/>
                    </a:cubicBezTo>
                    <a:cubicBezTo>
                      <a:pt x="83033" y="338144"/>
                      <a:pt x="73224" y="334530"/>
                      <a:pt x="63931" y="329884"/>
                    </a:cubicBezTo>
                    <a:cubicBezTo>
                      <a:pt x="54639" y="325238"/>
                      <a:pt x="45863" y="319043"/>
                      <a:pt x="38119" y="312331"/>
                    </a:cubicBezTo>
                    <a:cubicBezTo>
                      <a:pt x="30375" y="305620"/>
                      <a:pt x="23148" y="297360"/>
                      <a:pt x="17469" y="288584"/>
                    </a:cubicBezTo>
                    <a:cubicBezTo>
                      <a:pt x="11790" y="279808"/>
                      <a:pt x="7144" y="269999"/>
                      <a:pt x="3530" y="259158"/>
                    </a:cubicBezTo>
                    <a:cubicBezTo>
                      <a:pt x="2498" y="255544"/>
                      <a:pt x="1465" y="251930"/>
                      <a:pt x="433" y="247800"/>
                    </a:cubicBezTo>
                    <a:cubicBezTo>
                      <a:pt x="-2148" y="235926"/>
                      <a:pt x="7144" y="224569"/>
                      <a:pt x="19534" y="224569"/>
                    </a:cubicBezTo>
                    <a:lnTo>
                      <a:pt x="32957" y="224569"/>
                    </a:lnTo>
                    <a:lnTo>
                      <a:pt x="32957" y="226118"/>
                    </a:ln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5077B12B-6497-4318-8B1E-77655DB4FA0A}"/>
                  </a:ext>
                </a:extLst>
              </p:cNvPr>
              <p:cNvSpPr/>
              <p:nvPr/>
            </p:nvSpPr>
            <p:spPr>
              <a:xfrm>
                <a:off x="4024157" y="5959025"/>
                <a:ext cx="242637" cy="340725"/>
              </a:xfrm>
              <a:custGeom>
                <a:avLst/>
                <a:gdLst>
                  <a:gd name="connsiteX0" fmla="*/ 32957 w 242637"/>
                  <a:gd name="connsiteY0" fmla="*/ 226118 h 340725"/>
                  <a:gd name="connsiteX1" fmla="*/ 52058 w 242637"/>
                  <a:gd name="connsiteY1" fmla="*/ 241089 h 340725"/>
                  <a:gd name="connsiteX2" fmla="*/ 57220 w 242637"/>
                  <a:gd name="connsiteY2" fmla="*/ 257093 h 340725"/>
                  <a:gd name="connsiteX3" fmla="*/ 73224 w 242637"/>
                  <a:gd name="connsiteY3" fmla="*/ 281873 h 340725"/>
                  <a:gd name="connsiteX4" fmla="*/ 96455 w 242637"/>
                  <a:gd name="connsiteY4" fmla="*/ 297876 h 340725"/>
                  <a:gd name="connsiteX5" fmla="*/ 125881 w 242637"/>
                  <a:gd name="connsiteY5" fmla="*/ 303555 h 340725"/>
                  <a:gd name="connsiteX6" fmla="*/ 153243 w 242637"/>
                  <a:gd name="connsiteY6" fmla="*/ 300458 h 340725"/>
                  <a:gd name="connsiteX7" fmla="*/ 176474 w 242637"/>
                  <a:gd name="connsiteY7" fmla="*/ 290133 h 340725"/>
                  <a:gd name="connsiteX8" fmla="*/ 192478 w 242637"/>
                  <a:gd name="connsiteY8" fmla="*/ 272064 h 340725"/>
                  <a:gd name="connsiteX9" fmla="*/ 198156 w 242637"/>
                  <a:gd name="connsiteY9" fmla="*/ 245219 h 340725"/>
                  <a:gd name="connsiteX10" fmla="*/ 191445 w 242637"/>
                  <a:gd name="connsiteY10" fmla="*/ 224052 h 340725"/>
                  <a:gd name="connsiteX11" fmla="*/ 173893 w 242637"/>
                  <a:gd name="connsiteY11" fmla="*/ 208565 h 340725"/>
                  <a:gd name="connsiteX12" fmla="*/ 149113 w 242637"/>
                  <a:gd name="connsiteY12" fmla="*/ 197208 h 340725"/>
                  <a:gd name="connsiteX13" fmla="*/ 121235 w 242637"/>
                  <a:gd name="connsiteY13" fmla="*/ 187915 h 340725"/>
                  <a:gd name="connsiteX14" fmla="*/ 94390 w 242637"/>
                  <a:gd name="connsiteY14" fmla="*/ 179655 h 340725"/>
                  <a:gd name="connsiteX15" fmla="*/ 68062 w 242637"/>
                  <a:gd name="connsiteY15" fmla="*/ 169330 h 340725"/>
                  <a:gd name="connsiteX16" fmla="*/ 44830 w 242637"/>
                  <a:gd name="connsiteY16" fmla="*/ 155908 h 340725"/>
                  <a:gd name="connsiteX17" fmla="*/ 25729 w 242637"/>
                  <a:gd name="connsiteY17" fmla="*/ 138355 h 340725"/>
                  <a:gd name="connsiteX18" fmla="*/ 12823 w 242637"/>
                  <a:gd name="connsiteY18" fmla="*/ 115640 h 340725"/>
                  <a:gd name="connsiteX19" fmla="*/ 8177 w 242637"/>
                  <a:gd name="connsiteY19" fmla="*/ 86214 h 340725"/>
                  <a:gd name="connsiteX20" fmla="*/ 16437 w 242637"/>
                  <a:gd name="connsiteY20" fmla="*/ 49044 h 340725"/>
                  <a:gd name="connsiteX21" fmla="*/ 39668 w 242637"/>
                  <a:gd name="connsiteY21" fmla="*/ 22199 h 340725"/>
                  <a:gd name="connsiteX22" fmla="*/ 75289 w 242637"/>
                  <a:gd name="connsiteY22" fmla="*/ 5679 h 340725"/>
                  <a:gd name="connsiteX23" fmla="*/ 121235 w 242637"/>
                  <a:gd name="connsiteY23" fmla="*/ 0 h 340725"/>
                  <a:gd name="connsiteX24" fmla="*/ 160470 w 242637"/>
                  <a:gd name="connsiteY24" fmla="*/ 4646 h 340725"/>
                  <a:gd name="connsiteX25" fmla="*/ 190413 w 242637"/>
                  <a:gd name="connsiteY25" fmla="*/ 17036 h 340725"/>
                  <a:gd name="connsiteX26" fmla="*/ 212095 w 242637"/>
                  <a:gd name="connsiteY26" fmla="*/ 35105 h 340725"/>
                  <a:gd name="connsiteX27" fmla="*/ 226550 w 242637"/>
                  <a:gd name="connsiteY27" fmla="*/ 57304 h 340725"/>
                  <a:gd name="connsiteX28" fmla="*/ 234810 w 242637"/>
                  <a:gd name="connsiteY28" fmla="*/ 81051 h 340725"/>
                  <a:gd name="connsiteX29" fmla="*/ 234810 w 242637"/>
                  <a:gd name="connsiteY29" fmla="*/ 81051 h 340725"/>
                  <a:gd name="connsiteX30" fmla="*/ 215709 w 242637"/>
                  <a:gd name="connsiteY30" fmla="*/ 104799 h 340725"/>
                  <a:gd name="connsiteX31" fmla="*/ 204868 w 242637"/>
                  <a:gd name="connsiteY31" fmla="*/ 104799 h 340725"/>
                  <a:gd name="connsiteX32" fmla="*/ 185766 w 242637"/>
                  <a:gd name="connsiteY32" fmla="*/ 89828 h 340725"/>
                  <a:gd name="connsiteX33" fmla="*/ 181120 w 242637"/>
                  <a:gd name="connsiteY33" fmla="*/ 76405 h 340725"/>
                  <a:gd name="connsiteX34" fmla="*/ 166665 w 242637"/>
                  <a:gd name="connsiteY34" fmla="*/ 56271 h 340725"/>
                  <a:gd name="connsiteX35" fmla="*/ 146015 w 242637"/>
                  <a:gd name="connsiteY35" fmla="*/ 43881 h 340725"/>
                  <a:gd name="connsiteX36" fmla="*/ 121235 w 242637"/>
                  <a:gd name="connsiteY36" fmla="*/ 39751 h 340725"/>
                  <a:gd name="connsiteX37" fmla="*/ 98004 w 242637"/>
                  <a:gd name="connsiteY37" fmla="*/ 42333 h 340725"/>
                  <a:gd name="connsiteX38" fmla="*/ 77354 w 242637"/>
                  <a:gd name="connsiteY38" fmla="*/ 50076 h 340725"/>
                  <a:gd name="connsiteX39" fmla="*/ 62899 w 242637"/>
                  <a:gd name="connsiteY39" fmla="*/ 64015 h 340725"/>
                  <a:gd name="connsiteX40" fmla="*/ 57220 w 242637"/>
                  <a:gd name="connsiteY40" fmla="*/ 85181 h 340725"/>
                  <a:gd name="connsiteX41" fmla="*/ 63931 w 242637"/>
                  <a:gd name="connsiteY41" fmla="*/ 107380 h 340725"/>
                  <a:gd name="connsiteX42" fmla="*/ 81484 w 242637"/>
                  <a:gd name="connsiteY42" fmla="*/ 123384 h 340725"/>
                  <a:gd name="connsiteX43" fmla="*/ 106264 w 242637"/>
                  <a:gd name="connsiteY43" fmla="*/ 135258 h 340725"/>
                  <a:gd name="connsiteX44" fmla="*/ 134658 w 242637"/>
                  <a:gd name="connsiteY44" fmla="*/ 144550 h 340725"/>
                  <a:gd name="connsiteX45" fmla="*/ 161503 w 242637"/>
                  <a:gd name="connsiteY45" fmla="*/ 153326 h 340725"/>
                  <a:gd name="connsiteX46" fmla="*/ 187315 w 242637"/>
                  <a:gd name="connsiteY46" fmla="*/ 163651 h 340725"/>
                  <a:gd name="connsiteX47" fmla="*/ 210546 w 242637"/>
                  <a:gd name="connsiteY47" fmla="*/ 177074 h 340725"/>
                  <a:gd name="connsiteX48" fmla="*/ 229131 w 242637"/>
                  <a:gd name="connsiteY48" fmla="*/ 194110 h 340725"/>
                  <a:gd name="connsiteX49" fmla="*/ 241521 w 242637"/>
                  <a:gd name="connsiteY49" fmla="*/ 216309 h 340725"/>
                  <a:gd name="connsiteX50" fmla="*/ 246168 w 242637"/>
                  <a:gd name="connsiteY50" fmla="*/ 244702 h 340725"/>
                  <a:gd name="connsiteX51" fmla="*/ 236875 w 242637"/>
                  <a:gd name="connsiteY51" fmla="*/ 288068 h 340725"/>
                  <a:gd name="connsiteX52" fmla="*/ 211579 w 242637"/>
                  <a:gd name="connsiteY52" fmla="*/ 319043 h 340725"/>
                  <a:gd name="connsiteX53" fmla="*/ 172860 w 242637"/>
                  <a:gd name="connsiteY53" fmla="*/ 338144 h 340725"/>
                  <a:gd name="connsiteX54" fmla="*/ 124333 w 242637"/>
                  <a:gd name="connsiteY54" fmla="*/ 344339 h 340725"/>
                  <a:gd name="connsiteX55" fmla="*/ 93358 w 242637"/>
                  <a:gd name="connsiteY55" fmla="*/ 340725 h 340725"/>
                  <a:gd name="connsiteX56" fmla="*/ 63931 w 242637"/>
                  <a:gd name="connsiteY56" fmla="*/ 329884 h 340725"/>
                  <a:gd name="connsiteX57" fmla="*/ 38119 w 242637"/>
                  <a:gd name="connsiteY57" fmla="*/ 312331 h 340725"/>
                  <a:gd name="connsiteX58" fmla="*/ 17469 w 242637"/>
                  <a:gd name="connsiteY58" fmla="*/ 288584 h 340725"/>
                  <a:gd name="connsiteX59" fmla="*/ 3530 w 242637"/>
                  <a:gd name="connsiteY59" fmla="*/ 259158 h 340725"/>
                  <a:gd name="connsiteX60" fmla="*/ 433 w 242637"/>
                  <a:gd name="connsiteY60" fmla="*/ 247800 h 340725"/>
                  <a:gd name="connsiteX61" fmla="*/ 19534 w 242637"/>
                  <a:gd name="connsiteY61" fmla="*/ 224569 h 340725"/>
                  <a:gd name="connsiteX62" fmla="*/ 32957 w 242637"/>
                  <a:gd name="connsiteY62" fmla="*/ 224569 h 340725"/>
                  <a:gd name="connsiteX63" fmla="*/ 32957 w 242637"/>
                  <a:gd name="connsiteY63" fmla="*/ 226118 h 340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</a:cxnLst>
                <a:rect l="l" t="t" r="r" b="b"/>
                <a:pathLst>
                  <a:path w="242637" h="340725">
                    <a:moveTo>
                      <a:pt x="32957" y="226118"/>
                    </a:moveTo>
                    <a:cubicBezTo>
                      <a:pt x="42249" y="226118"/>
                      <a:pt x="49993" y="232313"/>
                      <a:pt x="52058" y="241089"/>
                    </a:cubicBezTo>
                    <a:cubicBezTo>
                      <a:pt x="53090" y="246768"/>
                      <a:pt x="55155" y="251930"/>
                      <a:pt x="57220" y="257093"/>
                    </a:cubicBezTo>
                    <a:cubicBezTo>
                      <a:pt x="61350" y="266385"/>
                      <a:pt x="66513" y="274645"/>
                      <a:pt x="73224" y="281873"/>
                    </a:cubicBezTo>
                    <a:cubicBezTo>
                      <a:pt x="79935" y="288584"/>
                      <a:pt x="87679" y="294263"/>
                      <a:pt x="96455" y="297876"/>
                    </a:cubicBezTo>
                    <a:cubicBezTo>
                      <a:pt x="105231" y="301490"/>
                      <a:pt x="115556" y="303555"/>
                      <a:pt x="125881" y="303555"/>
                    </a:cubicBezTo>
                    <a:cubicBezTo>
                      <a:pt x="135690" y="303555"/>
                      <a:pt x="144466" y="302523"/>
                      <a:pt x="153243" y="300458"/>
                    </a:cubicBezTo>
                    <a:cubicBezTo>
                      <a:pt x="162019" y="298393"/>
                      <a:pt x="169763" y="294779"/>
                      <a:pt x="176474" y="290133"/>
                    </a:cubicBezTo>
                    <a:cubicBezTo>
                      <a:pt x="183185" y="285486"/>
                      <a:pt x="188348" y="279291"/>
                      <a:pt x="192478" y="272064"/>
                    </a:cubicBezTo>
                    <a:cubicBezTo>
                      <a:pt x="196608" y="264836"/>
                      <a:pt x="198156" y="255544"/>
                      <a:pt x="198156" y="245219"/>
                    </a:cubicBezTo>
                    <a:cubicBezTo>
                      <a:pt x="198156" y="236959"/>
                      <a:pt x="196091" y="229731"/>
                      <a:pt x="191445" y="224052"/>
                    </a:cubicBezTo>
                    <a:cubicBezTo>
                      <a:pt x="186799" y="217858"/>
                      <a:pt x="181120" y="212695"/>
                      <a:pt x="173893" y="208565"/>
                    </a:cubicBezTo>
                    <a:cubicBezTo>
                      <a:pt x="166665" y="203919"/>
                      <a:pt x="158405" y="200305"/>
                      <a:pt x="149113" y="197208"/>
                    </a:cubicBezTo>
                    <a:cubicBezTo>
                      <a:pt x="139820" y="194110"/>
                      <a:pt x="130528" y="191013"/>
                      <a:pt x="121235" y="187915"/>
                    </a:cubicBezTo>
                    <a:cubicBezTo>
                      <a:pt x="112459" y="185334"/>
                      <a:pt x="103683" y="182236"/>
                      <a:pt x="94390" y="179655"/>
                    </a:cubicBezTo>
                    <a:cubicBezTo>
                      <a:pt x="85614" y="176558"/>
                      <a:pt x="76838" y="172944"/>
                      <a:pt x="68062" y="169330"/>
                    </a:cubicBezTo>
                    <a:cubicBezTo>
                      <a:pt x="59802" y="165200"/>
                      <a:pt x="52058" y="161070"/>
                      <a:pt x="44830" y="155908"/>
                    </a:cubicBezTo>
                    <a:cubicBezTo>
                      <a:pt x="37603" y="150745"/>
                      <a:pt x="31408" y="145066"/>
                      <a:pt x="25729" y="138355"/>
                    </a:cubicBezTo>
                    <a:cubicBezTo>
                      <a:pt x="20567" y="131644"/>
                      <a:pt x="15920" y="123900"/>
                      <a:pt x="12823" y="115640"/>
                    </a:cubicBezTo>
                    <a:cubicBezTo>
                      <a:pt x="9725" y="106864"/>
                      <a:pt x="8177" y="97055"/>
                      <a:pt x="8177" y="86214"/>
                    </a:cubicBezTo>
                    <a:cubicBezTo>
                      <a:pt x="8177" y="72275"/>
                      <a:pt x="10758" y="59885"/>
                      <a:pt x="16437" y="49044"/>
                    </a:cubicBezTo>
                    <a:cubicBezTo>
                      <a:pt x="22115" y="38203"/>
                      <a:pt x="29859" y="29426"/>
                      <a:pt x="39668" y="22199"/>
                    </a:cubicBezTo>
                    <a:cubicBezTo>
                      <a:pt x="49477" y="14971"/>
                      <a:pt x="61350" y="9292"/>
                      <a:pt x="75289" y="5679"/>
                    </a:cubicBezTo>
                    <a:cubicBezTo>
                      <a:pt x="89228" y="2065"/>
                      <a:pt x="104715" y="0"/>
                      <a:pt x="121235" y="0"/>
                    </a:cubicBezTo>
                    <a:cubicBezTo>
                      <a:pt x="135690" y="0"/>
                      <a:pt x="149113" y="1549"/>
                      <a:pt x="160470" y="4646"/>
                    </a:cubicBezTo>
                    <a:cubicBezTo>
                      <a:pt x="171828" y="7744"/>
                      <a:pt x="181636" y="11874"/>
                      <a:pt x="190413" y="17036"/>
                    </a:cubicBezTo>
                    <a:cubicBezTo>
                      <a:pt x="198673" y="22199"/>
                      <a:pt x="205900" y="28394"/>
                      <a:pt x="212095" y="35105"/>
                    </a:cubicBezTo>
                    <a:cubicBezTo>
                      <a:pt x="217774" y="42333"/>
                      <a:pt x="222936" y="49560"/>
                      <a:pt x="226550" y="57304"/>
                    </a:cubicBezTo>
                    <a:cubicBezTo>
                      <a:pt x="230164" y="65048"/>
                      <a:pt x="233261" y="73308"/>
                      <a:pt x="234810" y="81051"/>
                    </a:cubicBezTo>
                    <a:lnTo>
                      <a:pt x="234810" y="81051"/>
                    </a:lnTo>
                    <a:cubicBezTo>
                      <a:pt x="237908" y="92925"/>
                      <a:pt x="228099" y="104799"/>
                      <a:pt x="215709" y="104799"/>
                    </a:cubicBezTo>
                    <a:lnTo>
                      <a:pt x="204868" y="104799"/>
                    </a:lnTo>
                    <a:cubicBezTo>
                      <a:pt x="196091" y="104799"/>
                      <a:pt x="187831" y="98604"/>
                      <a:pt x="185766" y="89828"/>
                    </a:cubicBezTo>
                    <a:cubicBezTo>
                      <a:pt x="184734" y="85181"/>
                      <a:pt x="183185" y="80535"/>
                      <a:pt x="181120" y="76405"/>
                    </a:cubicBezTo>
                    <a:cubicBezTo>
                      <a:pt x="177506" y="68145"/>
                      <a:pt x="172344" y="61434"/>
                      <a:pt x="166665" y="56271"/>
                    </a:cubicBezTo>
                    <a:cubicBezTo>
                      <a:pt x="160470" y="51109"/>
                      <a:pt x="153759" y="46979"/>
                      <a:pt x="146015" y="43881"/>
                    </a:cubicBezTo>
                    <a:cubicBezTo>
                      <a:pt x="138272" y="41300"/>
                      <a:pt x="130012" y="39751"/>
                      <a:pt x="121235" y="39751"/>
                    </a:cubicBezTo>
                    <a:cubicBezTo>
                      <a:pt x="113491" y="39751"/>
                      <a:pt x="105748" y="40784"/>
                      <a:pt x="98004" y="42333"/>
                    </a:cubicBezTo>
                    <a:cubicBezTo>
                      <a:pt x="90260" y="43881"/>
                      <a:pt x="83549" y="46463"/>
                      <a:pt x="77354" y="50076"/>
                    </a:cubicBezTo>
                    <a:cubicBezTo>
                      <a:pt x="71159" y="53690"/>
                      <a:pt x="66513" y="58336"/>
                      <a:pt x="62899" y="64015"/>
                    </a:cubicBezTo>
                    <a:cubicBezTo>
                      <a:pt x="59285" y="69694"/>
                      <a:pt x="57220" y="76921"/>
                      <a:pt x="57220" y="85181"/>
                    </a:cubicBezTo>
                    <a:cubicBezTo>
                      <a:pt x="57220" y="93441"/>
                      <a:pt x="59285" y="101185"/>
                      <a:pt x="63931" y="107380"/>
                    </a:cubicBezTo>
                    <a:cubicBezTo>
                      <a:pt x="68578" y="113575"/>
                      <a:pt x="74256" y="118738"/>
                      <a:pt x="81484" y="123384"/>
                    </a:cubicBezTo>
                    <a:cubicBezTo>
                      <a:pt x="88712" y="128030"/>
                      <a:pt x="96972" y="132160"/>
                      <a:pt x="106264" y="135258"/>
                    </a:cubicBezTo>
                    <a:cubicBezTo>
                      <a:pt x="115556" y="138871"/>
                      <a:pt x="125365" y="141969"/>
                      <a:pt x="134658" y="144550"/>
                    </a:cubicBezTo>
                    <a:cubicBezTo>
                      <a:pt x="143434" y="147131"/>
                      <a:pt x="152210" y="150229"/>
                      <a:pt x="161503" y="153326"/>
                    </a:cubicBezTo>
                    <a:cubicBezTo>
                      <a:pt x="170279" y="156424"/>
                      <a:pt x="179055" y="160038"/>
                      <a:pt x="187315" y="163651"/>
                    </a:cubicBezTo>
                    <a:cubicBezTo>
                      <a:pt x="195575" y="167781"/>
                      <a:pt x="203319" y="171911"/>
                      <a:pt x="210546" y="177074"/>
                    </a:cubicBezTo>
                    <a:cubicBezTo>
                      <a:pt x="217774" y="182236"/>
                      <a:pt x="223969" y="187915"/>
                      <a:pt x="229131" y="194110"/>
                    </a:cubicBezTo>
                    <a:cubicBezTo>
                      <a:pt x="234294" y="200821"/>
                      <a:pt x="238424" y="208049"/>
                      <a:pt x="241521" y="216309"/>
                    </a:cubicBezTo>
                    <a:cubicBezTo>
                      <a:pt x="244619" y="224569"/>
                      <a:pt x="246168" y="233861"/>
                      <a:pt x="246168" y="244702"/>
                    </a:cubicBezTo>
                    <a:cubicBezTo>
                      <a:pt x="246168" y="261223"/>
                      <a:pt x="243070" y="275678"/>
                      <a:pt x="236875" y="288068"/>
                    </a:cubicBezTo>
                    <a:cubicBezTo>
                      <a:pt x="230680" y="300458"/>
                      <a:pt x="222420" y="310783"/>
                      <a:pt x="211579" y="319043"/>
                    </a:cubicBezTo>
                    <a:cubicBezTo>
                      <a:pt x="200738" y="327303"/>
                      <a:pt x="187831" y="333498"/>
                      <a:pt x="172860" y="338144"/>
                    </a:cubicBezTo>
                    <a:cubicBezTo>
                      <a:pt x="157889" y="342274"/>
                      <a:pt x="141885" y="344339"/>
                      <a:pt x="124333" y="344339"/>
                    </a:cubicBezTo>
                    <a:cubicBezTo>
                      <a:pt x="114008" y="344339"/>
                      <a:pt x="103683" y="343306"/>
                      <a:pt x="93358" y="340725"/>
                    </a:cubicBezTo>
                    <a:cubicBezTo>
                      <a:pt x="83033" y="338144"/>
                      <a:pt x="73224" y="334530"/>
                      <a:pt x="63931" y="329884"/>
                    </a:cubicBezTo>
                    <a:cubicBezTo>
                      <a:pt x="54639" y="325238"/>
                      <a:pt x="45863" y="319043"/>
                      <a:pt x="38119" y="312331"/>
                    </a:cubicBezTo>
                    <a:cubicBezTo>
                      <a:pt x="30375" y="305620"/>
                      <a:pt x="23148" y="297360"/>
                      <a:pt x="17469" y="288584"/>
                    </a:cubicBezTo>
                    <a:cubicBezTo>
                      <a:pt x="11790" y="279808"/>
                      <a:pt x="7144" y="269999"/>
                      <a:pt x="3530" y="259158"/>
                    </a:cubicBezTo>
                    <a:cubicBezTo>
                      <a:pt x="2498" y="255544"/>
                      <a:pt x="1465" y="251930"/>
                      <a:pt x="433" y="247800"/>
                    </a:cubicBezTo>
                    <a:cubicBezTo>
                      <a:pt x="-2148" y="235926"/>
                      <a:pt x="7144" y="224569"/>
                      <a:pt x="19534" y="224569"/>
                    </a:cubicBezTo>
                    <a:lnTo>
                      <a:pt x="32957" y="224569"/>
                    </a:lnTo>
                    <a:lnTo>
                      <a:pt x="32957" y="226118"/>
                    </a:ln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165ECF9F-09DF-4EB9-99C7-2C596E3C462C}"/>
                  </a:ext>
                </a:extLst>
              </p:cNvPr>
              <p:cNvSpPr/>
              <p:nvPr/>
            </p:nvSpPr>
            <p:spPr>
              <a:xfrm>
                <a:off x="3705346" y="5956960"/>
                <a:ext cx="283937" cy="345888"/>
              </a:xfrm>
              <a:custGeom>
                <a:avLst/>
                <a:gdLst>
                  <a:gd name="connsiteX0" fmla="*/ 160239 w 283937"/>
                  <a:gd name="connsiteY0" fmla="*/ 123900 h 345887"/>
                  <a:gd name="connsiteX1" fmla="*/ 232514 w 283937"/>
                  <a:gd name="connsiteY1" fmla="*/ 9809 h 345887"/>
                  <a:gd name="connsiteX2" fmla="*/ 249034 w 283937"/>
                  <a:gd name="connsiteY2" fmla="*/ 516 h 345887"/>
                  <a:gd name="connsiteX3" fmla="*/ 265554 w 283937"/>
                  <a:gd name="connsiteY3" fmla="*/ 516 h 345887"/>
                  <a:gd name="connsiteX4" fmla="*/ 282591 w 283937"/>
                  <a:gd name="connsiteY4" fmla="*/ 30459 h 345887"/>
                  <a:gd name="connsiteX5" fmla="*/ 172629 w 283937"/>
                  <a:gd name="connsiteY5" fmla="*/ 213728 h 345887"/>
                  <a:gd name="connsiteX6" fmla="*/ 170048 w 283937"/>
                  <a:gd name="connsiteY6" fmla="*/ 224053 h 345887"/>
                  <a:gd name="connsiteX7" fmla="*/ 170048 w 283937"/>
                  <a:gd name="connsiteY7" fmla="*/ 326786 h 345887"/>
                  <a:gd name="connsiteX8" fmla="*/ 150431 w 283937"/>
                  <a:gd name="connsiteY8" fmla="*/ 346404 h 345887"/>
                  <a:gd name="connsiteX9" fmla="*/ 134943 w 283937"/>
                  <a:gd name="connsiteY9" fmla="*/ 346404 h 345887"/>
                  <a:gd name="connsiteX10" fmla="*/ 115326 w 283937"/>
                  <a:gd name="connsiteY10" fmla="*/ 326786 h 345887"/>
                  <a:gd name="connsiteX11" fmla="*/ 115326 w 283937"/>
                  <a:gd name="connsiteY11" fmla="*/ 223536 h 345887"/>
                  <a:gd name="connsiteX12" fmla="*/ 112744 w 283937"/>
                  <a:gd name="connsiteY12" fmla="*/ 213211 h 345887"/>
                  <a:gd name="connsiteX13" fmla="*/ 2783 w 283937"/>
                  <a:gd name="connsiteY13" fmla="*/ 29942 h 345887"/>
                  <a:gd name="connsiteX14" fmla="*/ 19820 w 283937"/>
                  <a:gd name="connsiteY14" fmla="*/ 0 h 345887"/>
                  <a:gd name="connsiteX15" fmla="*/ 36340 w 283937"/>
                  <a:gd name="connsiteY15" fmla="*/ 0 h 345887"/>
                  <a:gd name="connsiteX16" fmla="*/ 52860 w 283937"/>
                  <a:gd name="connsiteY16" fmla="*/ 8776 h 345887"/>
                  <a:gd name="connsiteX17" fmla="*/ 127716 w 283937"/>
                  <a:gd name="connsiteY17" fmla="*/ 123384 h 345887"/>
                  <a:gd name="connsiteX18" fmla="*/ 160239 w 283937"/>
                  <a:gd name="connsiteY18" fmla="*/ 123900 h 345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83937" h="345887">
                    <a:moveTo>
                      <a:pt x="160239" y="123900"/>
                    </a:moveTo>
                    <a:lnTo>
                      <a:pt x="232514" y="9809"/>
                    </a:lnTo>
                    <a:cubicBezTo>
                      <a:pt x="236128" y="4130"/>
                      <a:pt x="242323" y="516"/>
                      <a:pt x="249034" y="516"/>
                    </a:cubicBezTo>
                    <a:lnTo>
                      <a:pt x="265554" y="516"/>
                    </a:lnTo>
                    <a:cubicBezTo>
                      <a:pt x="281042" y="516"/>
                      <a:pt x="290334" y="17036"/>
                      <a:pt x="282591" y="30459"/>
                    </a:cubicBezTo>
                    <a:lnTo>
                      <a:pt x="172629" y="213728"/>
                    </a:lnTo>
                    <a:cubicBezTo>
                      <a:pt x="170564" y="216825"/>
                      <a:pt x="170048" y="220439"/>
                      <a:pt x="170048" y="224053"/>
                    </a:cubicBezTo>
                    <a:lnTo>
                      <a:pt x="170048" y="326786"/>
                    </a:lnTo>
                    <a:cubicBezTo>
                      <a:pt x="170048" y="337628"/>
                      <a:pt x="161272" y="346404"/>
                      <a:pt x="150431" y="346404"/>
                    </a:cubicBezTo>
                    <a:lnTo>
                      <a:pt x="134943" y="346404"/>
                    </a:lnTo>
                    <a:cubicBezTo>
                      <a:pt x="124102" y="346404"/>
                      <a:pt x="115326" y="337628"/>
                      <a:pt x="115326" y="326786"/>
                    </a:cubicBezTo>
                    <a:lnTo>
                      <a:pt x="115326" y="223536"/>
                    </a:lnTo>
                    <a:cubicBezTo>
                      <a:pt x="115326" y="219922"/>
                      <a:pt x="114293" y="216309"/>
                      <a:pt x="112744" y="213211"/>
                    </a:cubicBezTo>
                    <a:lnTo>
                      <a:pt x="2783" y="29942"/>
                    </a:lnTo>
                    <a:cubicBezTo>
                      <a:pt x="-4960" y="17036"/>
                      <a:pt x="4332" y="0"/>
                      <a:pt x="19820" y="0"/>
                    </a:cubicBezTo>
                    <a:lnTo>
                      <a:pt x="36340" y="0"/>
                    </a:lnTo>
                    <a:cubicBezTo>
                      <a:pt x="43051" y="0"/>
                      <a:pt x="49246" y="3614"/>
                      <a:pt x="52860" y="8776"/>
                    </a:cubicBezTo>
                    <a:lnTo>
                      <a:pt x="127716" y="123384"/>
                    </a:lnTo>
                    <a:cubicBezTo>
                      <a:pt x="134943" y="135774"/>
                      <a:pt x="152496" y="135774"/>
                      <a:pt x="160239" y="123900"/>
                    </a:cubicBez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4E72E75F-84E4-4CBB-9F00-A8E15CF7F219}"/>
                  </a:ext>
                </a:extLst>
              </p:cNvPr>
              <p:cNvSpPr/>
              <p:nvPr/>
            </p:nvSpPr>
            <p:spPr>
              <a:xfrm>
                <a:off x="1822270" y="5787625"/>
                <a:ext cx="268450" cy="691775"/>
              </a:xfrm>
              <a:custGeom>
                <a:avLst/>
                <a:gdLst>
                  <a:gd name="connsiteX0" fmla="*/ 0 w 268449"/>
                  <a:gd name="connsiteY0" fmla="*/ 102739 h 691775"/>
                  <a:gd name="connsiteX1" fmla="*/ 0 w 268449"/>
                  <a:gd name="connsiteY1" fmla="*/ 693329 h 691775"/>
                  <a:gd name="connsiteX2" fmla="*/ 2065 w 268449"/>
                  <a:gd name="connsiteY2" fmla="*/ 695394 h 691775"/>
                  <a:gd name="connsiteX3" fmla="*/ 224052 w 268449"/>
                  <a:gd name="connsiteY3" fmla="*/ 38724 h 691775"/>
                  <a:gd name="connsiteX4" fmla="*/ 270515 w 268449"/>
                  <a:gd name="connsiteY4" fmla="*/ 5 h 691775"/>
                  <a:gd name="connsiteX5" fmla="*/ 267417 w 268449"/>
                  <a:gd name="connsiteY5" fmla="*/ 5 h 691775"/>
                  <a:gd name="connsiteX6" fmla="*/ 0 w 268449"/>
                  <a:gd name="connsiteY6" fmla="*/ 102739 h 691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68449" h="691775">
                    <a:moveTo>
                      <a:pt x="0" y="102739"/>
                    </a:moveTo>
                    <a:lnTo>
                      <a:pt x="0" y="693329"/>
                    </a:lnTo>
                    <a:cubicBezTo>
                      <a:pt x="516" y="693845"/>
                      <a:pt x="1549" y="694361"/>
                      <a:pt x="2065" y="695394"/>
                    </a:cubicBezTo>
                    <a:lnTo>
                      <a:pt x="224052" y="38724"/>
                    </a:lnTo>
                    <a:cubicBezTo>
                      <a:pt x="234893" y="13428"/>
                      <a:pt x="250381" y="521"/>
                      <a:pt x="270515" y="5"/>
                    </a:cubicBezTo>
                    <a:cubicBezTo>
                      <a:pt x="269482" y="5"/>
                      <a:pt x="268450" y="5"/>
                      <a:pt x="267417" y="5"/>
                    </a:cubicBezTo>
                    <a:cubicBezTo>
                      <a:pt x="164167" y="-511"/>
                      <a:pt x="70726" y="38724"/>
                      <a:pt x="0" y="102739"/>
                    </a:cubicBez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8FD02593-8A9E-4F8D-A8A0-7BF834609804}"/>
                  </a:ext>
                </a:extLst>
              </p:cNvPr>
              <p:cNvSpPr/>
              <p:nvPr/>
            </p:nvSpPr>
            <p:spPr>
              <a:xfrm>
                <a:off x="1873895" y="5884169"/>
                <a:ext cx="433649" cy="696938"/>
              </a:xfrm>
              <a:custGeom>
                <a:avLst/>
                <a:gdLst>
                  <a:gd name="connsiteX0" fmla="*/ 218373 w 433649"/>
                  <a:gd name="connsiteY0" fmla="*/ 0 h 696937"/>
                  <a:gd name="connsiteX1" fmla="*/ 8260 w 433649"/>
                  <a:gd name="connsiteY1" fmla="*/ 611240 h 696937"/>
                  <a:gd name="connsiteX2" fmla="*/ 0 w 433649"/>
                  <a:gd name="connsiteY2" fmla="*/ 636020 h 696937"/>
                  <a:gd name="connsiteX3" fmla="*/ 215792 w 433649"/>
                  <a:gd name="connsiteY3" fmla="*/ 699519 h 696937"/>
                  <a:gd name="connsiteX4" fmla="*/ 435715 w 433649"/>
                  <a:gd name="connsiteY4" fmla="*/ 633439 h 696937"/>
                  <a:gd name="connsiteX5" fmla="*/ 427454 w 433649"/>
                  <a:gd name="connsiteY5" fmla="*/ 609175 h 696937"/>
                  <a:gd name="connsiteX6" fmla="*/ 218373 w 433649"/>
                  <a:gd name="connsiteY6" fmla="*/ 0 h 6969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33649" h="696937">
                    <a:moveTo>
                      <a:pt x="218373" y="0"/>
                    </a:moveTo>
                    <a:lnTo>
                      <a:pt x="8260" y="611240"/>
                    </a:lnTo>
                    <a:lnTo>
                      <a:pt x="0" y="636020"/>
                    </a:lnTo>
                    <a:cubicBezTo>
                      <a:pt x="61950" y="676288"/>
                      <a:pt x="136290" y="699519"/>
                      <a:pt x="215792" y="699519"/>
                    </a:cubicBezTo>
                    <a:cubicBezTo>
                      <a:pt x="296843" y="699519"/>
                      <a:pt x="372732" y="675255"/>
                      <a:pt x="435715" y="633439"/>
                    </a:cubicBezTo>
                    <a:lnTo>
                      <a:pt x="427454" y="609175"/>
                    </a:lnTo>
                    <a:lnTo>
                      <a:pt x="218373" y="0"/>
                    </a:ln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47862AB8-5070-46A6-AED0-1560B5DC02B7}"/>
                  </a:ext>
                </a:extLst>
              </p:cNvPr>
              <p:cNvSpPr/>
              <p:nvPr/>
            </p:nvSpPr>
            <p:spPr>
              <a:xfrm>
                <a:off x="1691143" y="5967802"/>
                <a:ext cx="61950" cy="433650"/>
              </a:xfrm>
              <a:custGeom>
                <a:avLst/>
                <a:gdLst>
                  <a:gd name="connsiteX0" fmla="*/ 64531 w 61949"/>
                  <a:gd name="connsiteY0" fmla="*/ 435199 h 433650"/>
                  <a:gd name="connsiteX1" fmla="*/ 64531 w 61949"/>
                  <a:gd name="connsiteY1" fmla="*/ 0 h 433650"/>
                  <a:gd name="connsiteX2" fmla="*/ 0 w 61949"/>
                  <a:gd name="connsiteY2" fmla="*/ 217341 h 433650"/>
                  <a:gd name="connsiteX3" fmla="*/ 64531 w 61949"/>
                  <a:gd name="connsiteY3" fmla="*/ 435199 h 43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1949" h="433650">
                    <a:moveTo>
                      <a:pt x="64531" y="435199"/>
                    </a:moveTo>
                    <a:lnTo>
                      <a:pt x="64531" y="0"/>
                    </a:lnTo>
                    <a:cubicBezTo>
                      <a:pt x="23747" y="62466"/>
                      <a:pt x="0" y="137322"/>
                      <a:pt x="0" y="217341"/>
                    </a:cubicBezTo>
                    <a:cubicBezTo>
                      <a:pt x="0" y="297876"/>
                      <a:pt x="23747" y="372216"/>
                      <a:pt x="64531" y="435199"/>
                    </a:cubicBez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062ED093-3AFA-4001-8F5A-6837B811C469}"/>
                  </a:ext>
                </a:extLst>
              </p:cNvPr>
              <p:cNvSpPr/>
              <p:nvPr/>
            </p:nvSpPr>
            <p:spPr>
              <a:xfrm>
                <a:off x="2095366" y="5787114"/>
                <a:ext cx="268450" cy="686613"/>
              </a:xfrm>
              <a:custGeom>
                <a:avLst/>
                <a:gdLst>
                  <a:gd name="connsiteX0" fmla="*/ 44397 w 268449"/>
                  <a:gd name="connsiteY0" fmla="*/ 38719 h 686612"/>
                  <a:gd name="connsiteX1" fmla="*/ 264836 w 268449"/>
                  <a:gd name="connsiteY1" fmla="*/ 690226 h 686612"/>
                  <a:gd name="connsiteX2" fmla="*/ 268966 w 268449"/>
                  <a:gd name="connsiteY2" fmla="*/ 686613 h 686612"/>
                  <a:gd name="connsiteX3" fmla="*/ 268966 w 268449"/>
                  <a:gd name="connsiteY3" fmla="*/ 109961 h 686612"/>
                  <a:gd name="connsiteX4" fmla="*/ 0 w 268449"/>
                  <a:gd name="connsiteY4" fmla="*/ 0 h 686612"/>
                  <a:gd name="connsiteX5" fmla="*/ 44397 w 268449"/>
                  <a:gd name="connsiteY5" fmla="*/ 38719 h 6866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68449" h="686612">
                    <a:moveTo>
                      <a:pt x="44397" y="38719"/>
                    </a:moveTo>
                    <a:lnTo>
                      <a:pt x="264836" y="690226"/>
                    </a:lnTo>
                    <a:cubicBezTo>
                      <a:pt x="266385" y="689194"/>
                      <a:pt x="267417" y="687645"/>
                      <a:pt x="268966" y="686613"/>
                    </a:cubicBezTo>
                    <a:lnTo>
                      <a:pt x="268966" y="109961"/>
                    </a:lnTo>
                    <a:cubicBezTo>
                      <a:pt x="198240" y="43365"/>
                      <a:pt x="104282" y="1549"/>
                      <a:pt x="0" y="0"/>
                    </a:cubicBezTo>
                    <a:cubicBezTo>
                      <a:pt x="18585" y="1033"/>
                      <a:pt x="33556" y="13939"/>
                      <a:pt x="44397" y="38719"/>
                    </a:cubicBez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74C6643A-B090-425E-9645-BFD7AC85109B}"/>
                  </a:ext>
                </a:extLst>
              </p:cNvPr>
              <p:cNvSpPr/>
              <p:nvPr/>
            </p:nvSpPr>
            <p:spPr>
              <a:xfrm>
                <a:off x="2092785" y="5787114"/>
                <a:ext cx="5162" cy="5163"/>
              </a:xfrm>
              <a:custGeom>
                <a:avLst/>
                <a:gdLst>
                  <a:gd name="connsiteX0" fmla="*/ 0 w 0"/>
                  <a:gd name="connsiteY0" fmla="*/ 0 h 0"/>
                  <a:gd name="connsiteX1" fmla="*/ 2581 w 0"/>
                  <a:gd name="connsiteY1" fmla="*/ 0 h 0"/>
                  <a:gd name="connsiteX2" fmla="*/ 1032 w 0"/>
                  <a:gd name="connsiteY2" fmla="*/ 0 h 0"/>
                  <a:gd name="connsiteX3" fmla="*/ 0 w 0"/>
                  <a:gd name="connsiteY3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>
                    <a:moveTo>
                      <a:pt x="0" y="0"/>
                    </a:moveTo>
                    <a:cubicBezTo>
                      <a:pt x="1032" y="0"/>
                      <a:pt x="2065" y="0"/>
                      <a:pt x="2581" y="0"/>
                    </a:cubicBezTo>
                    <a:cubicBezTo>
                      <a:pt x="2065" y="0"/>
                      <a:pt x="1549" y="0"/>
                      <a:pt x="1032" y="0"/>
                    </a:cubicBezTo>
                    <a:cubicBezTo>
                      <a:pt x="516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1785AFF1-617A-43E2-B931-499B55C0F7A4}"/>
                  </a:ext>
                </a:extLst>
              </p:cNvPr>
              <p:cNvSpPr/>
              <p:nvPr/>
            </p:nvSpPr>
            <p:spPr>
              <a:xfrm>
                <a:off x="2428863" y="5955411"/>
                <a:ext cx="320075" cy="433650"/>
              </a:xfrm>
              <a:custGeom>
                <a:avLst/>
                <a:gdLst>
                  <a:gd name="connsiteX0" fmla="*/ 311815 w 320074"/>
                  <a:gd name="connsiteY0" fmla="*/ 0 h 433650"/>
                  <a:gd name="connsiteX1" fmla="*/ 262255 w 320074"/>
                  <a:gd name="connsiteY1" fmla="*/ 0 h 433650"/>
                  <a:gd name="connsiteX2" fmla="*/ 160037 w 320074"/>
                  <a:gd name="connsiteY2" fmla="*/ 268450 h 433650"/>
                  <a:gd name="connsiteX3" fmla="*/ 60401 w 320074"/>
                  <a:gd name="connsiteY3" fmla="*/ 0 h 433650"/>
                  <a:gd name="connsiteX4" fmla="*/ 0 w 320074"/>
                  <a:gd name="connsiteY4" fmla="*/ 0 h 433650"/>
                  <a:gd name="connsiteX5" fmla="*/ 0 w 320074"/>
                  <a:gd name="connsiteY5" fmla="*/ 12390 h 433650"/>
                  <a:gd name="connsiteX6" fmla="*/ 0 w 320074"/>
                  <a:gd name="connsiteY6" fmla="*/ 22199 h 433650"/>
                  <a:gd name="connsiteX7" fmla="*/ 0 w 320074"/>
                  <a:gd name="connsiteY7" fmla="*/ 293746 h 433650"/>
                  <a:gd name="connsiteX8" fmla="*/ 0 w 320074"/>
                  <a:gd name="connsiteY8" fmla="*/ 332981 h 433650"/>
                  <a:gd name="connsiteX9" fmla="*/ 0 w 320074"/>
                  <a:gd name="connsiteY9" fmla="*/ 437264 h 433650"/>
                  <a:gd name="connsiteX10" fmla="*/ 63499 w 320074"/>
                  <a:gd name="connsiteY10" fmla="*/ 229731 h 433650"/>
                  <a:gd name="connsiteX11" fmla="*/ 63499 w 320074"/>
                  <a:gd name="connsiteY11" fmla="*/ 201854 h 433650"/>
                  <a:gd name="connsiteX12" fmla="*/ 62982 w 320074"/>
                  <a:gd name="connsiteY12" fmla="*/ 172428 h 433650"/>
                  <a:gd name="connsiteX13" fmla="*/ 60917 w 320074"/>
                  <a:gd name="connsiteY13" fmla="*/ 134225 h 433650"/>
                  <a:gd name="connsiteX14" fmla="*/ 132160 w 320074"/>
                  <a:gd name="connsiteY14" fmla="*/ 324721 h 433650"/>
                  <a:gd name="connsiteX15" fmla="*/ 162619 w 320074"/>
                  <a:gd name="connsiteY15" fmla="*/ 345888 h 433650"/>
                  <a:gd name="connsiteX16" fmla="*/ 193077 w 320074"/>
                  <a:gd name="connsiteY16" fmla="*/ 324721 h 433650"/>
                  <a:gd name="connsiteX17" fmla="*/ 271031 w 320074"/>
                  <a:gd name="connsiteY17" fmla="*/ 111510 h 433650"/>
                  <a:gd name="connsiteX18" fmla="*/ 271031 w 320074"/>
                  <a:gd name="connsiteY18" fmla="*/ 345888 h 433650"/>
                  <a:gd name="connsiteX19" fmla="*/ 323172 w 320074"/>
                  <a:gd name="connsiteY19" fmla="*/ 345888 h 433650"/>
                  <a:gd name="connsiteX20" fmla="*/ 323172 w 320074"/>
                  <a:gd name="connsiteY20" fmla="*/ 11358 h 433650"/>
                  <a:gd name="connsiteX21" fmla="*/ 311815 w 320074"/>
                  <a:gd name="connsiteY21" fmla="*/ 0 h 43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20074" h="433650">
                    <a:moveTo>
                      <a:pt x="311815" y="0"/>
                    </a:moveTo>
                    <a:lnTo>
                      <a:pt x="262255" y="0"/>
                    </a:lnTo>
                    <a:lnTo>
                      <a:pt x="160037" y="268450"/>
                    </a:lnTo>
                    <a:lnTo>
                      <a:pt x="60401" y="0"/>
                    </a:lnTo>
                    <a:lnTo>
                      <a:pt x="0" y="0"/>
                    </a:lnTo>
                    <a:lnTo>
                      <a:pt x="0" y="12390"/>
                    </a:lnTo>
                    <a:lnTo>
                      <a:pt x="0" y="22199"/>
                    </a:lnTo>
                    <a:lnTo>
                      <a:pt x="0" y="293746"/>
                    </a:lnTo>
                    <a:lnTo>
                      <a:pt x="0" y="332981"/>
                    </a:lnTo>
                    <a:lnTo>
                      <a:pt x="0" y="437264"/>
                    </a:lnTo>
                    <a:cubicBezTo>
                      <a:pt x="37170" y="376863"/>
                      <a:pt x="63499" y="305620"/>
                      <a:pt x="63499" y="229731"/>
                    </a:cubicBezTo>
                    <a:cubicBezTo>
                      <a:pt x="63499" y="220439"/>
                      <a:pt x="64015" y="211146"/>
                      <a:pt x="63499" y="201854"/>
                    </a:cubicBezTo>
                    <a:cubicBezTo>
                      <a:pt x="64015" y="192045"/>
                      <a:pt x="62982" y="182236"/>
                      <a:pt x="62982" y="172428"/>
                    </a:cubicBezTo>
                    <a:cubicBezTo>
                      <a:pt x="62982" y="159521"/>
                      <a:pt x="62466" y="146615"/>
                      <a:pt x="60917" y="134225"/>
                    </a:cubicBezTo>
                    <a:lnTo>
                      <a:pt x="132160" y="324721"/>
                    </a:lnTo>
                    <a:cubicBezTo>
                      <a:pt x="136806" y="337628"/>
                      <a:pt x="149196" y="345888"/>
                      <a:pt x="162619" y="345888"/>
                    </a:cubicBezTo>
                    <a:cubicBezTo>
                      <a:pt x="176041" y="345888"/>
                      <a:pt x="188431" y="337628"/>
                      <a:pt x="193077" y="324721"/>
                    </a:cubicBezTo>
                    <a:lnTo>
                      <a:pt x="271031" y="111510"/>
                    </a:lnTo>
                    <a:lnTo>
                      <a:pt x="271031" y="345888"/>
                    </a:lnTo>
                    <a:lnTo>
                      <a:pt x="323172" y="345888"/>
                    </a:lnTo>
                    <a:lnTo>
                      <a:pt x="323172" y="11358"/>
                    </a:lnTo>
                    <a:cubicBezTo>
                      <a:pt x="323172" y="5163"/>
                      <a:pt x="318010" y="0"/>
                      <a:pt x="311815" y="0"/>
                    </a:cubicBez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A8625174-B71B-4E59-ACAE-5EAEAA73723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451181" y="6177339"/>
              <a:ext cx="2339594" cy="670557"/>
            </a:xfrm>
            <a:prstGeom prst="rect">
              <a:avLst/>
            </a:prstGeom>
          </p:spPr>
        </p:pic>
      </p:grpSp>
      <p:sp>
        <p:nvSpPr>
          <p:cNvPr id="38" name="Footer Placeholder 21">
            <a:extLst>
              <a:ext uri="{FF2B5EF4-FFF2-40B4-BE49-F238E27FC236}">
                <a16:creationId xmlns:a16="http://schemas.microsoft.com/office/drawing/2014/main" id="{E64C09F6-39B9-4FBD-B81D-4382AD18ACF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783953" y="37932"/>
            <a:ext cx="2719570" cy="271923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de-CH" dirty="0"/>
              <a:t>#PSSATPARIS2019</a:t>
            </a:r>
          </a:p>
        </p:txBody>
      </p:sp>
    </p:spTree>
    <p:extLst>
      <p:ext uri="{BB962C8B-B14F-4D97-AF65-F5344CB8AC3E}">
        <p14:creationId xmlns:p14="http://schemas.microsoft.com/office/powerpoint/2010/main" val="180626719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A027B7D-C642-47E6-A23E-EFE6F627E0D6}"/>
              </a:ext>
            </a:extLst>
          </p:cNvPr>
          <p:cNvSpPr txBox="1">
            <a:spLocks noGrp="1"/>
          </p:cNvSpPr>
          <p:nvPr>
            <p:ph type="title" orient="vert"/>
          </p:nvPr>
        </p:nvSpPr>
        <p:spPr>
          <a:xfrm>
            <a:off x="8724903" y="365129"/>
            <a:ext cx="2628899" cy="5811834"/>
          </a:xfrm>
          <a:prstGeom prst="rect">
            <a:avLst/>
          </a:prstGeom>
        </p:spPr>
        <p:txBody>
          <a:bodyPr vert="eaVert"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813CAF-A1BE-4FFD-A492-41541CF2329B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>
          <a:xfrm>
            <a:off x="838203" y="365129"/>
            <a:ext cx="7734296" cy="5811834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435D7BC-EAFA-4AAC-A56D-C6A0212BC4AB}"/>
              </a:ext>
            </a:extLst>
          </p:cNvPr>
          <p:cNvGrpSpPr/>
          <p:nvPr userDrawn="1"/>
        </p:nvGrpSpPr>
        <p:grpSpPr>
          <a:xfrm>
            <a:off x="1367917" y="6183105"/>
            <a:ext cx="9456166" cy="645414"/>
            <a:chOff x="939586" y="6177339"/>
            <a:chExt cx="9851189" cy="670557"/>
          </a:xfrm>
        </p:grpSpPr>
        <p:pic>
          <p:nvPicPr>
            <p:cNvPr id="8" name="Picture 7" descr="A close up of a sign&#10;&#10;Description automatically generated">
              <a:extLst>
                <a:ext uri="{FF2B5EF4-FFF2-40B4-BE49-F238E27FC236}">
                  <a16:creationId xmlns:a16="http://schemas.microsoft.com/office/drawing/2014/main" id="{041A613D-354B-49FD-9128-B87885886A4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9586" y="6228604"/>
              <a:ext cx="4118142" cy="571672"/>
            </a:xfrm>
            <a:prstGeom prst="rect">
              <a:avLst/>
            </a:prstGeom>
          </p:spPr>
        </p:pic>
        <p:grpSp>
          <p:nvGrpSpPr>
            <p:cNvPr id="10" name="Graphic 8">
              <a:extLst>
                <a:ext uri="{FF2B5EF4-FFF2-40B4-BE49-F238E27FC236}">
                  <a16:creationId xmlns:a16="http://schemas.microsoft.com/office/drawing/2014/main" id="{980B225A-98E5-4272-9BFA-97E89F647BD7}"/>
                </a:ext>
              </a:extLst>
            </p:cNvPr>
            <p:cNvGrpSpPr/>
            <p:nvPr userDrawn="1"/>
          </p:nvGrpSpPr>
          <p:grpSpPr>
            <a:xfrm>
              <a:off x="5473152" y="6263469"/>
              <a:ext cx="2294931" cy="577966"/>
              <a:chOff x="1691143" y="5787114"/>
              <a:chExt cx="2575651" cy="793993"/>
            </a:xfrm>
          </p:grpSpPr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EEAEEE56-C2A9-4496-88E0-06FD81E588F3}"/>
                  </a:ext>
                </a:extLst>
              </p:cNvPr>
              <p:cNvSpPr/>
              <p:nvPr/>
            </p:nvSpPr>
            <p:spPr>
              <a:xfrm>
                <a:off x="2811920" y="5956960"/>
                <a:ext cx="247800" cy="345888"/>
              </a:xfrm>
              <a:custGeom>
                <a:avLst/>
                <a:gdLst>
                  <a:gd name="connsiteX0" fmla="*/ 0 w 247799"/>
                  <a:gd name="connsiteY0" fmla="*/ 0 h 345887"/>
                  <a:gd name="connsiteX1" fmla="*/ 217857 w 247799"/>
                  <a:gd name="connsiteY1" fmla="*/ 0 h 345887"/>
                  <a:gd name="connsiteX2" fmla="*/ 240056 w 247799"/>
                  <a:gd name="connsiteY2" fmla="*/ 22199 h 345887"/>
                  <a:gd name="connsiteX3" fmla="*/ 240056 w 247799"/>
                  <a:gd name="connsiteY3" fmla="*/ 22199 h 345887"/>
                  <a:gd name="connsiteX4" fmla="*/ 217857 w 247799"/>
                  <a:gd name="connsiteY4" fmla="*/ 44397 h 345887"/>
                  <a:gd name="connsiteX5" fmla="*/ 74340 w 247799"/>
                  <a:gd name="connsiteY5" fmla="*/ 44397 h 345887"/>
                  <a:gd name="connsiteX6" fmla="*/ 52141 w 247799"/>
                  <a:gd name="connsiteY6" fmla="*/ 66596 h 345887"/>
                  <a:gd name="connsiteX7" fmla="*/ 52141 w 247799"/>
                  <a:gd name="connsiteY7" fmla="*/ 123384 h 345887"/>
                  <a:gd name="connsiteX8" fmla="*/ 74340 w 247799"/>
                  <a:gd name="connsiteY8" fmla="*/ 145582 h 345887"/>
                  <a:gd name="connsiteX9" fmla="*/ 206500 w 247799"/>
                  <a:gd name="connsiteY9" fmla="*/ 145582 h 345887"/>
                  <a:gd name="connsiteX10" fmla="*/ 228698 w 247799"/>
                  <a:gd name="connsiteY10" fmla="*/ 167781 h 345887"/>
                  <a:gd name="connsiteX11" fmla="*/ 228698 w 247799"/>
                  <a:gd name="connsiteY11" fmla="*/ 167781 h 345887"/>
                  <a:gd name="connsiteX12" fmla="*/ 206500 w 247799"/>
                  <a:gd name="connsiteY12" fmla="*/ 189980 h 345887"/>
                  <a:gd name="connsiteX13" fmla="*/ 74340 w 247799"/>
                  <a:gd name="connsiteY13" fmla="*/ 189980 h 345887"/>
                  <a:gd name="connsiteX14" fmla="*/ 52141 w 247799"/>
                  <a:gd name="connsiteY14" fmla="*/ 212179 h 345887"/>
                  <a:gd name="connsiteX15" fmla="*/ 52141 w 247799"/>
                  <a:gd name="connsiteY15" fmla="*/ 280840 h 345887"/>
                  <a:gd name="connsiteX16" fmla="*/ 74340 w 247799"/>
                  <a:gd name="connsiteY16" fmla="*/ 303039 h 345887"/>
                  <a:gd name="connsiteX17" fmla="*/ 226117 w 247799"/>
                  <a:gd name="connsiteY17" fmla="*/ 303039 h 345887"/>
                  <a:gd name="connsiteX18" fmla="*/ 248316 w 247799"/>
                  <a:gd name="connsiteY18" fmla="*/ 325238 h 345887"/>
                  <a:gd name="connsiteX19" fmla="*/ 248316 w 247799"/>
                  <a:gd name="connsiteY19" fmla="*/ 325238 h 345887"/>
                  <a:gd name="connsiteX20" fmla="*/ 226117 w 247799"/>
                  <a:gd name="connsiteY20" fmla="*/ 347436 h 345887"/>
                  <a:gd name="connsiteX21" fmla="*/ 516 w 247799"/>
                  <a:gd name="connsiteY21" fmla="*/ 347436 h 345887"/>
                  <a:gd name="connsiteX22" fmla="*/ 0 w 247799"/>
                  <a:gd name="connsiteY22" fmla="*/ 0 h 345887"/>
                  <a:gd name="connsiteX23" fmla="*/ 0 w 247799"/>
                  <a:gd name="connsiteY23" fmla="*/ 0 h 345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47799" h="345887">
                    <a:moveTo>
                      <a:pt x="0" y="0"/>
                    </a:moveTo>
                    <a:lnTo>
                      <a:pt x="217857" y="0"/>
                    </a:lnTo>
                    <a:cubicBezTo>
                      <a:pt x="230247" y="0"/>
                      <a:pt x="240056" y="9809"/>
                      <a:pt x="240056" y="22199"/>
                    </a:cubicBezTo>
                    <a:lnTo>
                      <a:pt x="240056" y="22199"/>
                    </a:lnTo>
                    <a:cubicBezTo>
                      <a:pt x="240056" y="34589"/>
                      <a:pt x="230247" y="44397"/>
                      <a:pt x="217857" y="44397"/>
                    </a:cubicBezTo>
                    <a:lnTo>
                      <a:pt x="74340" y="44397"/>
                    </a:lnTo>
                    <a:cubicBezTo>
                      <a:pt x="61950" y="44397"/>
                      <a:pt x="52141" y="54206"/>
                      <a:pt x="52141" y="66596"/>
                    </a:cubicBezTo>
                    <a:lnTo>
                      <a:pt x="52141" y="123384"/>
                    </a:lnTo>
                    <a:cubicBezTo>
                      <a:pt x="52141" y="135774"/>
                      <a:pt x="61950" y="145582"/>
                      <a:pt x="74340" y="145582"/>
                    </a:cubicBezTo>
                    <a:lnTo>
                      <a:pt x="206500" y="145582"/>
                    </a:lnTo>
                    <a:cubicBezTo>
                      <a:pt x="218890" y="145582"/>
                      <a:pt x="228698" y="155391"/>
                      <a:pt x="228698" y="167781"/>
                    </a:cubicBezTo>
                    <a:lnTo>
                      <a:pt x="228698" y="167781"/>
                    </a:lnTo>
                    <a:cubicBezTo>
                      <a:pt x="228698" y="180171"/>
                      <a:pt x="218890" y="189980"/>
                      <a:pt x="206500" y="189980"/>
                    </a:cubicBezTo>
                    <a:lnTo>
                      <a:pt x="74340" y="189980"/>
                    </a:lnTo>
                    <a:cubicBezTo>
                      <a:pt x="61950" y="189980"/>
                      <a:pt x="52141" y="199789"/>
                      <a:pt x="52141" y="212179"/>
                    </a:cubicBezTo>
                    <a:lnTo>
                      <a:pt x="52141" y="280840"/>
                    </a:lnTo>
                    <a:cubicBezTo>
                      <a:pt x="52141" y="293230"/>
                      <a:pt x="61950" y="303039"/>
                      <a:pt x="74340" y="303039"/>
                    </a:cubicBezTo>
                    <a:lnTo>
                      <a:pt x="226117" y="303039"/>
                    </a:lnTo>
                    <a:cubicBezTo>
                      <a:pt x="238507" y="303039"/>
                      <a:pt x="248316" y="312848"/>
                      <a:pt x="248316" y="325238"/>
                    </a:cubicBezTo>
                    <a:lnTo>
                      <a:pt x="248316" y="325238"/>
                    </a:lnTo>
                    <a:cubicBezTo>
                      <a:pt x="248316" y="337628"/>
                      <a:pt x="238507" y="347436"/>
                      <a:pt x="226117" y="347436"/>
                    </a:cubicBezTo>
                    <a:lnTo>
                      <a:pt x="516" y="347436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AB82D4A9-BD8D-4A1B-845E-F6D03E4E3DC4}"/>
                  </a:ext>
                </a:extLst>
              </p:cNvPr>
              <p:cNvSpPr/>
              <p:nvPr/>
            </p:nvSpPr>
            <p:spPr>
              <a:xfrm>
                <a:off x="3104634" y="5956444"/>
                <a:ext cx="268450" cy="345888"/>
              </a:xfrm>
              <a:custGeom>
                <a:avLst/>
                <a:gdLst>
                  <a:gd name="connsiteX0" fmla="*/ 273096 w 268449"/>
                  <a:gd name="connsiteY0" fmla="*/ 22715 h 345887"/>
                  <a:gd name="connsiteX1" fmla="*/ 273096 w 268449"/>
                  <a:gd name="connsiteY1" fmla="*/ 22715 h 345887"/>
                  <a:gd name="connsiteX2" fmla="*/ 250897 w 268449"/>
                  <a:gd name="connsiteY2" fmla="*/ 44914 h 345887"/>
                  <a:gd name="connsiteX3" fmla="*/ 184817 w 268449"/>
                  <a:gd name="connsiteY3" fmla="*/ 44914 h 345887"/>
                  <a:gd name="connsiteX4" fmla="*/ 162619 w 268449"/>
                  <a:gd name="connsiteY4" fmla="*/ 67113 h 345887"/>
                  <a:gd name="connsiteX5" fmla="*/ 162619 w 268449"/>
                  <a:gd name="connsiteY5" fmla="*/ 324721 h 345887"/>
                  <a:gd name="connsiteX6" fmla="*/ 140420 w 268449"/>
                  <a:gd name="connsiteY6" fmla="*/ 346920 h 345887"/>
                  <a:gd name="connsiteX7" fmla="*/ 132676 w 268449"/>
                  <a:gd name="connsiteY7" fmla="*/ 346920 h 345887"/>
                  <a:gd name="connsiteX8" fmla="*/ 110478 w 268449"/>
                  <a:gd name="connsiteY8" fmla="*/ 324721 h 345887"/>
                  <a:gd name="connsiteX9" fmla="*/ 110478 w 268449"/>
                  <a:gd name="connsiteY9" fmla="*/ 66596 h 345887"/>
                  <a:gd name="connsiteX10" fmla="*/ 88279 w 268449"/>
                  <a:gd name="connsiteY10" fmla="*/ 44398 h 345887"/>
                  <a:gd name="connsiteX11" fmla="*/ 22199 w 268449"/>
                  <a:gd name="connsiteY11" fmla="*/ 44398 h 345887"/>
                  <a:gd name="connsiteX12" fmla="*/ 0 w 268449"/>
                  <a:gd name="connsiteY12" fmla="*/ 22199 h 345887"/>
                  <a:gd name="connsiteX13" fmla="*/ 0 w 268449"/>
                  <a:gd name="connsiteY13" fmla="*/ 22199 h 345887"/>
                  <a:gd name="connsiteX14" fmla="*/ 22199 w 268449"/>
                  <a:gd name="connsiteY14" fmla="*/ 0 h 345887"/>
                  <a:gd name="connsiteX15" fmla="*/ 251414 w 268449"/>
                  <a:gd name="connsiteY15" fmla="*/ 0 h 345887"/>
                  <a:gd name="connsiteX16" fmla="*/ 273096 w 268449"/>
                  <a:gd name="connsiteY16" fmla="*/ 22715 h 345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68449" h="345887">
                    <a:moveTo>
                      <a:pt x="273096" y="22715"/>
                    </a:moveTo>
                    <a:lnTo>
                      <a:pt x="273096" y="22715"/>
                    </a:lnTo>
                    <a:cubicBezTo>
                      <a:pt x="273096" y="35105"/>
                      <a:pt x="263287" y="44914"/>
                      <a:pt x="250897" y="44914"/>
                    </a:cubicBezTo>
                    <a:lnTo>
                      <a:pt x="184817" y="44914"/>
                    </a:lnTo>
                    <a:cubicBezTo>
                      <a:pt x="172427" y="44914"/>
                      <a:pt x="162619" y="54723"/>
                      <a:pt x="162619" y="67113"/>
                    </a:cubicBezTo>
                    <a:lnTo>
                      <a:pt x="162619" y="324721"/>
                    </a:lnTo>
                    <a:cubicBezTo>
                      <a:pt x="162619" y="337111"/>
                      <a:pt x="152810" y="346920"/>
                      <a:pt x="140420" y="346920"/>
                    </a:cubicBezTo>
                    <a:lnTo>
                      <a:pt x="132676" y="346920"/>
                    </a:lnTo>
                    <a:cubicBezTo>
                      <a:pt x="120286" y="346920"/>
                      <a:pt x="110478" y="337111"/>
                      <a:pt x="110478" y="324721"/>
                    </a:cubicBezTo>
                    <a:lnTo>
                      <a:pt x="110478" y="66596"/>
                    </a:lnTo>
                    <a:cubicBezTo>
                      <a:pt x="110478" y="54206"/>
                      <a:pt x="100669" y="44398"/>
                      <a:pt x="88279" y="44398"/>
                    </a:cubicBezTo>
                    <a:lnTo>
                      <a:pt x="22199" y="44398"/>
                    </a:lnTo>
                    <a:cubicBezTo>
                      <a:pt x="9809" y="44398"/>
                      <a:pt x="0" y="34589"/>
                      <a:pt x="0" y="22199"/>
                    </a:cubicBezTo>
                    <a:lnTo>
                      <a:pt x="0" y="22199"/>
                    </a:lnTo>
                    <a:cubicBezTo>
                      <a:pt x="0" y="9809"/>
                      <a:pt x="9809" y="0"/>
                      <a:pt x="22199" y="0"/>
                    </a:cubicBezTo>
                    <a:lnTo>
                      <a:pt x="251414" y="0"/>
                    </a:lnTo>
                    <a:cubicBezTo>
                      <a:pt x="263287" y="516"/>
                      <a:pt x="273096" y="10325"/>
                      <a:pt x="273096" y="22715"/>
                    </a:cubicBez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2CC13A80-414A-41F4-B622-D57DC2CE56CE}"/>
                  </a:ext>
                </a:extLst>
              </p:cNvPr>
              <p:cNvSpPr/>
              <p:nvPr/>
            </p:nvSpPr>
            <p:spPr>
              <a:xfrm>
                <a:off x="3420662" y="5959025"/>
                <a:ext cx="242637" cy="340725"/>
              </a:xfrm>
              <a:custGeom>
                <a:avLst/>
                <a:gdLst>
                  <a:gd name="connsiteX0" fmla="*/ 32957 w 242637"/>
                  <a:gd name="connsiteY0" fmla="*/ 226118 h 340725"/>
                  <a:gd name="connsiteX1" fmla="*/ 52058 w 242637"/>
                  <a:gd name="connsiteY1" fmla="*/ 241089 h 340725"/>
                  <a:gd name="connsiteX2" fmla="*/ 57220 w 242637"/>
                  <a:gd name="connsiteY2" fmla="*/ 257093 h 340725"/>
                  <a:gd name="connsiteX3" fmla="*/ 73224 w 242637"/>
                  <a:gd name="connsiteY3" fmla="*/ 281873 h 340725"/>
                  <a:gd name="connsiteX4" fmla="*/ 96455 w 242637"/>
                  <a:gd name="connsiteY4" fmla="*/ 297876 h 340725"/>
                  <a:gd name="connsiteX5" fmla="*/ 125881 w 242637"/>
                  <a:gd name="connsiteY5" fmla="*/ 303555 h 340725"/>
                  <a:gd name="connsiteX6" fmla="*/ 153243 w 242637"/>
                  <a:gd name="connsiteY6" fmla="*/ 300458 h 340725"/>
                  <a:gd name="connsiteX7" fmla="*/ 176474 w 242637"/>
                  <a:gd name="connsiteY7" fmla="*/ 290133 h 340725"/>
                  <a:gd name="connsiteX8" fmla="*/ 192478 w 242637"/>
                  <a:gd name="connsiteY8" fmla="*/ 272064 h 340725"/>
                  <a:gd name="connsiteX9" fmla="*/ 198156 w 242637"/>
                  <a:gd name="connsiteY9" fmla="*/ 245219 h 340725"/>
                  <a:gd name="connsiteX10" fmla="*/ 191445 w 242637"/>
                  <a:gd name="connsiteY10" fmla="*/ 224052 h 340725"/>
                  <a:gd name="connsiteX11" fmla="*/ 173893 w 242637"/>
                  <a:gd name="connsiteY11" fmla="*/ 208565 h 340725"/>
                  <a:gd name="connsiteX12" fmla="*/ 149113 w 242637"/>
                  <a:gd name="connsiteY12" fmla="*/ 197208 h 340725"/>
                  <a:gd name="connsiteX13" fmla="*/ 121235 w 242637"/>
                  <a:gd name="connsiteY13" fmla="*/ 187915 h 340725"/>
                  <a:gd name="connsiteX14" fmla="*/ 94390 w 242637"/>
                  <a:gd name="connsiteY14" fmla="*/ 179655 h 340725"/>
                  <a:gd name="connsiteX15" fmla="*/ 68062 w 242637"/>
                  <a:gd name="connsiteY15" fmla="*/ 169330 h 340725"/>
                  <a:gd name="connsiteX16" fmla="*/ 44830 w 242637"/>
                  <a:gd name="connsiteY16" fmla="*/ 155908 h 340725"/>
                  <a:gd name="connsiteX17" fmla="*/ 25729 w 242637"/>
                  <a:gd name="connsiteY17" fmla="*/ 138355 h 340725"/>
                  <a:gd name="connsiteX18" fmla="*/ 12823 w 242637"/>
                  <a:gd name="connsiteY18" fmla="*/ 115640 h 340725"/>
                  <a:gd name="connsiteX19" fmla="*/ 8177 w 242637"/>
                  <a:gd name="connsiteY19" fmla="*/ 86214 h 340725"/>
                  <a:gd name="connsiteX20" fmla="*/ 16437 w 242637"/>
                  <a:gd name="connsiteY20" fmla="*/ 49044 h 340725"/>
                  <a:gd name="connsiteX21" fmla="*/ 39668 w 242637"/>
                  <a:gd name="connsiteY21" fmla="*/ 22199 h 340725"/>
                  <a:gd name="connsiteX22" fmla="*/ 75289 w 242637"/>
                  <a:gd name="connsiteY22" fmla="*/ 5679 h 340725"/>
                  <a:gd name="connsiteX23" fmla="*/ 121235 w 242637"/>
                  <a:gd name="connsiteY23" fmla="*/ 0 h 340725"/>
                  <a:gd name="connsiteX24" fmla="*/ 160470 w 242637"/>
                  <a:gd name="connsiteY24" fmla="*/ 4646 h 340725"/>
                  <a:gd name="connsiteX25" fmla="*/ 190413 w 242637"/>
                  <a:gd name="connsiteY25" fmla="*/ 17036 h 340725"/>
                  <a:gd name="connsiteX26" fmla="*/ 212095 w 242637"/>
                  <a:gd name="connsiteY26" fmla="*/ 35105 h 340725"/>
                  <a:gd name="connsiteX27" fmla="*/ 226550 w 242637"/>
                  <a:gd name="connsiteY27" fmla="*/ 57304 h 340725"/>
                  <a:gd name="connsiteX28" fmla="*/ 234810 w 242637"/>
                  <a:gd name="connsiteY28" fmla="*/ 81051 h 340725"/>
                  <a:gd name="connsiteX29" fmla="*/ 234810 w 242637"/>
                  <a:gd name="connsiteY29" fmla="*/ 81051 h 340725"/>
                  <a:gd name="connsiteX30" fmla="*/ 215709 w 242637"/>
                  <a:gd name="connsiteY30" fmla="*/ 104799 h 340725"/>
                  <a:gd name="connsiteX31" fmla="*/ 204868 w 242637"/>
                  <a:gd name="connsiteY31" fmla="*/ 104799 h 340725"/>
                  <a:gd name="connsiteX32" fmla="*/ 185766 w 242637"/>
                  <a:gd name="connsiteY32" fmla="*/ 89828 h 340725"/>
                  <a:gd name="connsiteX33" fmla="*/ 181120 w 242637"/>
                  <a:gd name="connsiteY33" fmla="*/ 76405 h 340725"/>
                  <a:gd name="connsiteX34" fmla="*/ 166665 w 242637"/>
                  <a:gd name="connsiteY34" fmla="*/ 56271 h 340725"/>
                  <a:gd name="connsiteX35" fmla="*/ 146015 w 242637"/>
                  <a:gd name="connsiteY35" fmla="*/ 43881 h 340725"/>
                  <a:gd name="connsiteX36" fmla="*/ 121235 w 242637"/>
                  <a:gd name="connsiteY36" fmla="*/ 39751 h 340725"/>
                  <a:gd name="connsiteX37" fmla="*/ 98004 w 242637"/>
                  <a:gd name="connsiteY37" fmla="*/ 42333 h 340725"/>
                  <a:gd name="connsiteX38" fmla="*/ 77354 w 242637"/>
                  <a:gd name="connsiteY38" fmla="*/ 50076 h 340725"/>
                  <a:gd name="connsiteX39" fmla="*/ 62899 w 242637"/>
                  <a:gd name="connsiteY39" fmla="*/ 64015 h 340725"/>
                  <a:gd name="connsiteX40" fmla="*/ 57220 w 242637"/>
                  <a:gd name="connsiteY40" fmla="*/ 85181 h 340725"/>
                  <a:gd name="connsiteX41" fmla="*/ 63931 w 242637"/>
                  <a:gd name="connsiteY41" fmla="*/ 107380 h 340725"/>
                  <a:gd name="connsiteX42" fmla="*/ 81484 w 242637"/>
                  <a:gd name="connsiteY42" fmla="*/ 123384 h 340725"/>
                  <a:gd name="connsiteX43" fmla="*/ 106264 w 242637"/>
                  <a:gd name="connsiteY43" fmla="*/ 135258 h 340725"/>
                  <a:gd name="connsiteX44" fmla="*/ 134658 w 242637"/>
                  <a:gd name="connsiteY44" fmla="*/ 144550 h 340725"/>
                  <a:gd name="connsiteX45" fmla="*/ 161503 w 242637"/>
                  <a:gd name="connsiteY45" fmla="*/ 153326 h 340725"/>
                  <a:gd name="connsiteX46" fmla="*/ 187315 w 242637"/>
                  <a:gd name="connsiteY46" fmla="*/ 163651 h 340725"/>
                  <a:gd name="connsiteX47" fmla="*/ 210546 w 242637"/>
                  <a:gd name="connsiteY47" fmla="*/ 177074 h 340725"/>
                  <a:gd name="connsiteX48" fmla="*/ 229131 w 242637"/>
                  <a:gd name="connsiteY48" fmla="*/ 194110 h 340725"/>
                  <a:gd name="connsiteX49" fmla="*/ 241521 w 242637"/>
                  <a:gd name="connsiteY49" fmla="*/ 216309 h 340725"/>
                  <a:gd name="connsiteX50" fmla="*/ 246168 w 242637"/>
                  <a:gd name="connsiteY50" fmla="*/ 244702 h 340725"/>
                  <a:gd name="connsiteX51" fmla="*/ 236875 w 242637"/>
                  <a:gd name="connsiteY51" fmla="*/ 288068 h 340725"/>
                  <a:gd name="connsiteX52" fmla="*/ 211579 w 242637"/>
                  <a:gd name="connsiteY52" fmla="*/ 319043 h 340725"/>
                  <a:gd name="connsiteX53" fmla="*/ 172860 w 242637"/>
                  <a:gd name="connsiteY53" fmla="*/ 338144 h 340725"/>
                  <a:gd name="connsiteX54" fmla="*/ 124333 w 242637"/>
                  <a:gd name="connsiteY54" fmla="*/ 344339 h 340725"/>
                  <a:gd name="connsiteX55" fmla="*/ 93358 w 242637"/>
                  <a:gd name="connsiteY55" fmla="*/ 340725 h 340725"/>
                  <a:gd name="connsiteX56" fmla="*/ 63931 w 242637"/>
                  <a:gd name="connsiteY56" fmla="*/ 329884 h 340725"/>
                  <a:gd name="connsiteX57" fmla="*/ 38119 w 242637"/>
                  <a:gd name="connsiteY57" fmla="*/ 312331 h 340725"/>
                  <a:gd name="connsiteX58" fmla="*/ 17469 w 242637"/>
                  <a:gd name="connsiteY58" fmla="*/ 288584 h 340725"/>
                  <a:gd name="connsiteX59" fmla="*/ 3530 w 242637"/>
                  <a:gd name="connsiteY59" fmla="*/ 259158 h 340725"/>
                  <a:gd name="connsiteX60" fmla="*/ 433 w 242637"/>
                  <a:gd name="connsiteY60" fmla="*/ 247800 h 340725"/>
                  <a:gd name="connsiteX61" fmla="*/ 19534 w 242637"/>
                  <a:gd name="connsiteY61" fmla="*/ 224569 h 340725"/>
                  <a:gd name="connsiteX62" fmla="*/ 32957 w 242637"/>
                  <a:gd name="connsiteY62" fmla="*/ 224569 h 340725"/>
                  <a:gd name="connsiteX63" fmla="*/ 32957 w 242637"/>
                  <a:gd name="connsiteY63" fmla="*/ 226118 h 340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</a:cxnLst>
                <a:rect l="l" t="t" r="r" b="b"/>
                <a:pathLst>
                  <a:path w="242637" h="340725">
                    <a:moveTo>
                      <a:pt x="32957" y="226118"/>
                    </a:moveTo>
                    <a:cubicBezTo>
                      <a:pt x="42249" y="226118"/>
                      <a:pt x="49993" y="232313"/>
                      <a:pt x="52058" y="241089"/>
                    </a:cubicBezTo>
                    <a:cubicBezTo>
                      <a:pt x="53090" y="246768"/>
                      <a:pt x="55155" y="251930"/>
                      <a:pt x="57220" y="257093"/>
                    </a:cubicBezTo>
                    <a:cubicBezTo>
                      <a:pt x="61350" y="266385"/>
                      <a:pt x="66513" y="274645"/>
                      <a:pt x="73224" y="281873"/>
                    </a:cubicBezTo>
                    <a:cubicBezTo>
                      <a:pt x="79935" y="288584"/>
                      <a:pt x="87679" y="294263"/>
                      <a:pt x="96455" y="297876"/>
                    </a:cubicBezTo>
                    <a:cubicBezTo>
                      <a:pt x="105231" y="301490"/>
                      <a:pt x="115556" y="303555"/>
                      <a:pt x="125881" y="303555"/>
                    </a:cubicBezTo>
                    <a:cubicBezTo>
                      <a:pt x="135690" y="303555"/>
                      <a:pt x="144466" y="302523"/>
                      <a:pt x="153243" y="300458"/>
                    </a:cubicBezTo>
                    <a:cubicBezTo>
                      <a:pt x="162019" y="298393"/>
                      <a:pt x="169763" y="294779"/>
                      <a:pt x="176474" y="290133"/>
                    </a:cubicBezTo>
                    <a:cubicBezTo>
                      <a:pt x="183185" y="285486"/>
                      <a:pt x="188348" y="279291"/>
                      <a:pt x="192478" y="272064"/>
                    </a:cubicBezTo>
                    <a:cubicBezTo>
                      <a:pt x="196608" y="264836"/>
                      <a:pt x="198156" y="255544"/>
                      <a:pt x="198156" y="245219"/>
                    </a:cubicBezTo>
                    <a:cubicBezTo>
                      <a:pt x="198156" y="236959"/>
                      <a:pt x="196091" y="229731"/>
                      <a:pt x="191445" y="224052"/>
                    </a:cubicBezTo>
                    <a:cubicBezTo>
                      <a:pt x="186799" y="217858"/>
                      <a:pt x="181120" y="212695"/>
                      <a:pt x="173893" y="208565"/>
                    </a:cubicBezTo>
                    <a:cubicBezTo>
                      <a:pt x="166665" y="203919"/>
                      <a:pt x="158405" y="200305"/>
                      <a:pt x="149113" y="197208"/>
                    </a:cubicBezTo>
                    <a:cubicBezTo>
                      <a:pt x="139820" y="194110"/>
                      <a:pt x="130528" y="191013"/>
                      <a:pt x="121235" y="187915"/>
                    </a:cubicBezTo>
                    <a:cubicBezTo>
                      <a:pt x="112459" y="185334"/>
                      <a:pt x="103683" y="182236"/>
                      <a:pt x="94390" y="179655"/>
                    </a:cubicBezTo>
                    <a:cubicBezTo>
                      <a:pt x="85614" y="176558"/>
                      <a:pt x="76838" y="172944"/>
                      <a:pt x="68062" y="169330"/>
                    </a:cubicBezTo>
                    <a:cubicBezTo>
                      <a:pt x="59802" y="165200"/>
                      <a:pt x="52058" y="161070"/>
                      <a:pt x="44830" y="155908"/>
                    </a:cubicBezTo>
                    <a:cubicBezTo>
                      <a:pt x="37603" y="150745"/>
                      <a:pt x="31408" y="145066"/>
                      <a:pt x="25729" y="138355"/>
                    </a:cubicBezTo>
                    <a:cubicBezTo>
                      <a:pt x="20567" y="131644"/>
                      <a:pt x="15920" y="123900"/>
                      <a:pt x="12823" y="115640"/>
                    </a:cubicBezTo>
                    <a:cubicBezTo>
                      <a:pt x="9725" y="106864"/>
                      <a:pt x="8177" y="97055"/>
                      <a:pt x="8177" y="86214"/>
                    </a:cubicBezTo>
                    <a:cubicBezTo>
                      <a:pt x="8177" y="72275"/>
                      <a:pt x="10758" y="59885"/>
                      <a:pt x="16437" y="49044"/>
                    </a:cubicBezTo>
                    <a:cubicBezTo>
                      <a:pt x="22115" y="38203"/>
                      <a:pt x="29859" y="29426"/>
                      <a:pt x="39668" y="22199"/>
                    </a:cubicBezTo>
                    <a:cubicBezTo>
                      <a:pt x="49477" y="14971"/>
                      <a:pt x="61350" y="9292"/>
                      <a:pt x="75289" y="5679"/>
                    </a:cubicBezTo>
                    <a:cubicBezTo>
                      <a:pt x="89228" y="2065"/>
                      <a:pt x="104715" y="0"/>
                      <a:pt x="121235" y="0"/>
                    </a:cubicBezTo>
                    <a:cubicBezTo>
                      <a:pt x="135690" y="0"/>
                      <a:pt x="149113" y="1549"/>
                      <a:pt x="160470" y="4646"/>
                    </a:cubicBezTo>
                    <a:cubicBezTo>
                      <a:pt x="171828" y="7744"/>
                      <a:pt x="181636" y="11874"/>
                      <a:pt x="190413" y="17036"/>
                    </a:cubicBezTo>
                    <a:cubicBezTo>
                      <a:pt x="198673" y="22199"/>
                      <a:pt x="205900" y="28394"/>
                      <a:pt x="212095" y="35105"/>
                    </a:cubicBezTo>
                    <a:cubicBezTo>
                      <a:pt x="217774" y="42333"/>
                      <a:pt x="222936" y="49560"/>
                      <a:pt x="226550" y="57304"/>
                    </a:cubicBezTo>
                    <a:cubicBezTo>
                      <a:pt x="230164" y="65048"/>
                      <a:pt x="233261" y="73308"/>
                      <a:pt x="234810" y="81051"/>
                    </a:cubicBezTo>
                    <a:lnTo>
                      <a:pt x="234810" y="81051"/>
                    </a:lnTo>
                    <a:cubicBezTo>
                      <a:pt x="237908" y="92925"/>
                      <a:pt x="228099" y="104799"/>
                      <a:pt x="215709" y="104799"/>
                    </a:cubicBezTo>
                    <a:lnTo>
                      <a:pt x="204868" y="104799"/>
                    </a:lnTo>
                    <a:cubicBezTo>
                      <a:pt x="196091" y="104799"/>
                      <a:pt x="187831" y="98604"/>
                      <a:pt x="185766" y="89828"/>
                    </a:cubicBezTo>
                    <a:cubicBezTo>
                      <a:pt x="184734" y="85181"/>
                      <a:pt x="183185" y="80535"/>
                      <a:pt x="181120" y="76405"/>
                    </a:cubicBezTo>
                    <a:cubicBezTo>
                      <a:pt x="177506" y="68145"/>
                      <a:pt x="172344" y="61434"/>
                      <a:pt x="166665" y="56271"/>
                    </a:cubicBezTo>
                    <a:cubicBezTo>
                      <a:pt x="160470" y="51109"/>
                      <a:pt x="153759" y="46979"/>
                      <a:pt x="146015" y="43881"/>
                    </a:cubicBezTo>
                    <a:cubicBezTo>
                      <a:pt x="138271" y="41300"/>
                      <a:pt x="130012" y="39751"/>
                      <a:pt x="121235" y="39751"/>
                    </a:cubicBezTo>
                    <a:cubicBezTo>
                      <a:pt x="113491" y="39751"/>
                      <a:pt x="105748" y="40784"/>
                      <a:pt x="98004" y="42333"/>
                    </a:cubicBezTo>
                    <a:cubicBezTo>
                      <a:pt x="90260" y="43881"/>
                      <a:pt x="83549" y="46463"/>
                      <a:pt x="77354" y="50076"/>
                    </a:cubicBezTo>
                    <a:cubicBezTo>
                      <a:pt x="71159" y="53690"/>
                      <a:pt x="66513" y="58336"/>
                      <a:pt x="62899" y="64015"/>
                    </a:cubicBezTo>
                    <a:cubicBezTo>
                      <a:pt x="59285" y="69694"/>
                      <a:pt x="57220" y="76921"/>
                      <a:pt x="57220" y="85181"/>
                    </a:cubicBezTo>
                    <a:cubicBezTo>
                      <a:pt x="57220" y="93441"/>
                      <a:pt x="59285" y="101185"/>
                      <a:pt x="63931" y="107380"/>
                    </a:cubicBezTo>
                    <a:cubicBezTo>
                      <a:pt x="68578" y="113575"/>
                      <a:pt x="74256" y="118738"/>
                      <a:pt x="81484" y="123384"/>
                    </a:cubicBezTo>
                    <a:cubicBezTo>
                      <a:pt x="88712" y="128030"/>
                      <a:pt x="96971" y="132160"/>
                      <a:pt x="106264" y="135258"/>
                    </a:cubicBezTo>
                    <a:cubicBezTo>
                      <a:pt x="115556" y="138871"/>
                      <a:pt x="125365" y="141969"/>
                      <a:pt x="134658" y="144550"/>
                    </a:cubicBezTo>
                    <a:cubicBezTo>
                      <a:pt x="143434" y="147131"/>
                      <a:pt x="152210" y="150229"/>
                      <a:pt x="161503" y="153326"/>
                    </a:cubicBezTo>
                    <a:cubicBezTo>
                      <a:pt x="170279" y="156424"/>
                      <a:pt x="179055" y="160038"/>
                      <a:pt x="187315" y="163651"/>
                    </a:cubicBezTo>
                    <a:cubicBezTo>
                      <a:pt x="195575" y="167781"/>
                      <a:pt x="203319" y="171911"/>
                      <a:pt x="210546" y="177074"/>
                    </a:cubicBezTo>
                    <a:cubicBezTo>
                      <a:pt x="217774" y="182236"/>
                      <a:pt x="223969" y="187915"/>
                      <a:pt x="229131" y="194110"/>
                    </a:cubicBezTo>
                    <a:cubicBezTo>
                      <a:pt x="234294" y="200821"/>
                      <a:pt x="238424" y="208049"/>
                      <a:pt x="241521" y="216309"/>
                    </a:cubicBezTo>
                    <a:cubicBezTo>
                      <a:pt x="244619" y="224569"/>
                      <a:pt x="246168" y="233861"/>
                      <a:pt x="246168" y="244702"/>
                    </a:cubicBezTo>
                    <a:cubicBezTo>
                      <a:pt x="246168" y="261223"/>
                      <a:pt x="243070" y="275678"/>
                      <a:pt x="236875" y="288068"/>
                    </a:cubicBezTo>
                    <a:cubicBezTo>
                      <a:pt x="230680" y="300458"/>
                      <a:pt x="222420" y="310783"/>
                      <a:pt x="211579" y="319043"/>
                    </a:cubicBezTo>
                    <a:cubicBezTo>
                      <a:pt x="200738" y="327303"/>
                      <a:pt x="187831" y="333498"/>
                      <a:pt x="172860" y="338144"/>
                    </a:cubicBezTo>
                    <a:cubicBezTo>
                      <a:pt x="157889" y="342274"/>
                      <a:pt x="141885" y="344339"/>
                      <a:pt x="124333" y="344339"/>
                    </a:cubicBezTo>
                    <a:cubicBezTo>
                      <a:pt x="114008" y="344339"/>
                      <a:pt x="103683" y="343306"/>
                      <a:pt x="93358" y="340725"/>
                    </a:cubicBezTo>
                    <a:cubicBezTo>
                      <a:pt x="83033" y="338144"/>
                      <a:pt x="73224" y="334530"/>
                      <a:pt x="63931" y="329884"/>
                    </a:cubicBezTo>
                    <a:cubicBezTo>
                      <a:pt x="54639" y="325238"/>
                      <a:pt x="45863" y="319043"/>
                      <a:pt x="38119" y="312331"/>
                    </a:cubicBezTo>
                    <a:cubicBezTo>
                      <a:pt x="30375" y="305620"/>
                      <a:pt x="23148" y="297360"/>
                      <a:pt x="17469" y="288584"/>
                    </a:cubicBezTo>
                    <a:cubicBezTo>
                      <a:pt x="11790" y="279808"/>
                      <a:pt x="7144" y="269999"/>
                      <a:pt x="3530" y="259158"/>
                    </a:cubicBezTo>
                    <a:cubicBezTo>
                      <a:pt x="2498" y="255544"/>
                      <a:pt x="1465" y="251930"/>
                      <a:pt x="433" y="247800"/>
                    </a:cubicBezTo>
                    <a:cubicBezTo>
                      <a:pt x="-2148" y="235926"/>
                      <a:pt x="7144" y="224569"/>
                      <a:pt x="19534" y="224569"/>
                    </a:cubicBezTo>
                    <a:lnTo>
                      <a:pt x="32957" y="224569"/>
                    </a:lnTo>
                    <a:lnTo>
                      <a:pt x="32957" y="226118"/>
                    </a:ln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24A7CC49-A5FD-49CF-AADD-F91522166AE8}"/>
                  </a:ext>
                </a:extLst>
              </p:cNvPr>
              <p:cNvSpPr/>
              <p:nvPr/>
            </p:nvSpPr>
            <p:spPr>
              <a:xfrm>
                <a:off x="4024157" y="5959025"/>
                <a:ext cx="242637" cy="340725"/>
              </a:xfrm>
              <a:custGeom>
                <a:avLst/>
                <a:gdLst>
                  <a:gd name="connsiteX0" fmla="*/ 32957 w 242637"/>
                  <a:gd name="connsiteY0" fmla="*/ 226118 h 340725"/>
                  <a:gd name="connsiteX1" fmla="*/ 52058 w 242637"/>
                  <a:gd name="connsiteY1" fmla="*/ 241089 h 340725"/>
                  <a:gd name="connsiteX2" fmla="*/ 57220 w 242637"/>
                  <a:gd name="connsiteY2" fmla="*/ 257093 h 340725"/>
                  <a:gd name="connsiteX3" fmla="*/ 73224 w 242637"/>
                  <a:gd name="connsiteY3" fmla="*/ 281873 h 340725"/>
                  <a:gd name="connsiteX4" fmla="*/ 96455 w 242637"/>
                  <a:gd name="connsiteY4" fmla="*/ 297876 h 340725"/>
                  <a:gd name="connsiteX5" fmla="*/ 125881 w 242637"/>
                  <a:gd name="connsiteY5" fmla="*/ 303555 h 340725"/>
                  <a:gd name="connsiteX6" fmla="*/ 153243 w 242637"/>
                  <a:gd name="connsiteY6" fmla="*/ 300458 h 340725"/>
                  <a:gd name="connsiteX7" fmla="*/ 176474 w 242637"/>
                  <a:gd name="connsiteY7" fmla="*/ 290133 h 340725"/>
                  <a:gd name="connsiteX8" fmla="*/ 192478 w 242637"/>
                  <a:gd name="connsiteY8" fmla="*/ 272064 h 340725"/>
                  <a:gd name="connsiteX9" fmla="*/ 198156 w 242637"/>
                  <a:gd name="connsiteY9" fmla="*/ 245219 h 340725"/>
                  <a:gd name="connsiteX10" fmla="*/ 191445 w 242637"/>
                  <a:gd name="connsiteY10" fmla="*/ 224052 h 340725"/>
                  <a:gd name="connsiteX11" fmla="*/ 173893 w 242637"/>
                  <a:gd name="connsiteY11" fmla="*/ 208565 h 340725"/>
                  <a:gd name="connsiteX12" fmla="*/ 149113 w 242637"/>
                  <a:gd name="connsiteY12" fmla="*/ 197208 h 340725"/>
                  <a:gd name="connsiteX13" fmla="*/ 121235 w 242637"/>
                  <a:gd name="connsiteY13" fmla="*/ 187915 h 340725"/>
                  <a:gd name="connsiteX14" fmla="*/ 94390 w 242637"/>
                  <a:gd name="connsiteY14" fmla="*/ 179655 h 340725"/>
                  <a:gd name="connsiteX15" fmla="*/ 68062 w 242637"/>
                  <a:gd name="connsiteY15" fmla="*/ 169330 h 340725"/>
                  <a:gd name="connsiteX16" fmla="*/ 44830 w 242637"/>
                  <a:gd name="connsiteY16" fmla="*/ 155908 h 340725"/>
                  <a:gd name="connsiteX17" fmla="*/ 25729 w 242637"/>
                  <a:gd name="connsiteY17" fmla="*/ 138355 h 340725"/>
                  <a:gd name="connsiteX18" fmla="*/ 12823 w 242637"/>
                  <a:gd name="connsiteY18" fmla="*/ 115640 h 340725"/>
                  <a:gd name="connsiteX19" fmla="*/ 8177 w 242637"/>
                  <a:gd name="connsiteY19" fmla="*/ 86214 h 340725"/>
                  <a:gd name="connsiteX20" fmla="*/ 16437 w 242637"/>
                  <a:gd name="connsiteY20" fmla="*/ 49044 h 340725"/>
                  <a:gd name="connsiteX21" fmla="*/ 39668 w 242637"/>
                  <a:gd name="connsiteY21" fmla="*/ 22199 h 340725"/>
                  <a:gd name="connsiteX22" fmla="*/ 75289 w 242637"/>
                  <a:gd name="connsiteY22" fmla="*/ 5679 h 340725"/>
                  <a:gd name="connsiteX23" fmla="*/ 121235 w 242637"/>
                  <a:gd name="connsiteY23" fmla="*/ 0 h 340725"/>
                  <a:gd name="connsiteX24" fmla="*/ 160470 w 242637"/>
                  <a:gd name="connsiteY24" fmla="*/ 4646 h 340725"/>
                  <a:gd name="connsiteX25" fmla="*/ 190413 w 242637"/>
                  <a:gd name="connsiteY25" fmla="*/ 17036 h 340725"/>
                  <a:gd name="connsiteX26" fmla="*/ 212095 w 242637"/>
                  <a:gd name="connsiteY26" fmla="*/ 35105 h 340725"/>
                  <a:gd name="connsiteX27" fmla="*/ 226550 w 242637"/>
                  <a:gd name="connsiteY27" fmla="*/ 57304 h 340725"/>
                  <a:gd name="connsiteX28" fmla="*/ 234810 w 242637"/>
                  <a:gd name="connsiteY28" fmla="*/ 81051 h 340725"/>
                  <a:gd name="connsiteX29" fmla="*/ 234810 w 242637"/>
                  <a:gd name="connsiteY29" fmla="*/ 81051 h 340725"/>
                  <a:gd name="connsiteX30" fmla="*/ 215709 w 242637"/>
                  <a:gd name="connsiteY30" fmla="*/ 104799 h 340725"/>
                  <a:gd name="connsiteX31" fmla="*/ 204868 w 242637"/>
                  <a:gd name="connsiteY31" fmla="*/ 104799 h 340725"/>
                  <a:gd name="connsiteX32" fmla="*/ 185766 w 242637"/>
                  <a:gd name="connsiteY32" fmla="*/ 89828 h 340725"/>
                  <a:gd name="connsiteX33" fmla="*/ 181120 w 242637"/>
                  <a:gd name="connsiteY33" fmla="*/ 76405 h 340725"/>
                  <a:gd name="connsiteX34" fmla="*/ 166665 w 242637"/>
                  <a:gd name="connsiteY34" fmla="*/ 56271 h 340725"/>
                  <a:gd name="connsiteX35" fmla="*/ 146015 w 242637"/>
                  <a:gd name="connsiteY35" fmla="*/ 43881 h 340725"/>
                  <a:gd name="connsiteX36" fmla="*/ 121235 w 242637"/>
                  <a:gd name="connsiteY36" fmla="*/ 39751 h 340725"/>
                  <a:gd name="connsiteX37" fmla="*/ 98004 w 242637"/>
                  <a:gd name="connsiteY37" fmla="*/ 42333 h 340725"/>
                  <a:gd name="connsiteX38" fmla="*/ 77354 w 242637"/>
                  <a:gd name="connsiteY38" fmla="*/ 50076 h 340725"/>
                  <a:gd name="connsiteX39" fmla="*/ 62899 w 242637"/>
                  <a:gd name="connsiteY39" fmla="*/ 64015 h 340725"/>
                  <a:gd name="connsiteX40" fmla="*/ 57220 w 242637"/>
                  <a:gd name="connsiteY40" fmla="*/ 85181 h 340725"/>
                  <a:gd name="connsiteX41" fmla="*/ 63931 w 242637"/>
                  <a:gd name="connsiteY41" fmla="*/ 107380 h 340725"/>
                  <a:gd name="connsiteX42" fmla="*/ 81484 w 242637"/>
                  <a:gd name="connsiteY42" fmla="*/ 123384 h 340725"/>
                  <a:gd name="connsiteX43" fmla="*/ 106264 w 242637"/>
                  <a:gd name="connsiteY43" fmla="*/ 135258 h 340725"/>
                  <a:gd name="connsiteX44" fmla="*/ 134658 w 242637"/>
                  <a:gd name="connsiteY44" fmla="*/ 144550 h 340725"/>
                  <a:gd name="connsiteX45" fmla="*/ 161503 w 242637"/>
                  <a:gd name="connsiteY45" fmla="*/ 153326 h 340725"/>
                  <a:gd name="connsiteX46" fmla="*/ 187315 w 242637"/>
                  <a:gd name="connsiteY46" fmla="*/ 163651 h 340725"/>
                  <a:gd name="connsiteX47" fmla="*/ 210546 w 242637"/>
                  <a:gd name="connsiteY47" fmla="*/ 177074 h 340725"/>
                  <a:gd name="connsiteX48" fmla="*/ 229131 w 242637"/>
                  <a:gd name="connsiteY48" fmla="*/ 194110 h 340725"/>
                  <a:gd name="connsiteX49" fmla="*/ 241521 w 242637"/>
                  <a:gd name="connsiteY49" fmla="*/ 216309 h 340725"/>
                  <a:gd name="connsiteX50" fmla="*/ 246168 w 242637"/>
                  <a:gd name="connsiteY50" fmla="*/ 244702 h 340725"/>
                  <a:gd name="connsiteX51" fmla="*/ 236875 w 242637"/>
                  <a:gd name="connsiteY51" fmla="*/ 288068 h 340725"/>
                  <a:gd name="connsiteX52" fmla="*/ 211579 w 242637"/>
                  <a:gd name="connsiteY52" fmla="*/ 319043 h 340725"/>
                  <a:gd name="connsiteX53" fmla="*/ 172860 w 242637"/>
                  <a:gd name="connsiteY53" fmla="*/ 338144 h 340725"/>
                  <a:gd name="connsiteX54" fmla="*/ 124333 w 242637"/>
                  <a:gd name="connsiteY54" fmla="*/ 344339 h 340725"/>
                  <a:gd name="connsiteX55" fmla="*/ 93358 w 242637"/>
                  <a:gd name="connsiteY55" fmla="*/ 340725 h 340725"/>
                  <a:gd name="connsiteX56" fmla="*/ 63931 w 242637"/>
                  <a:gd name="connsiteY56" fmla="*/ 329884 h 340725"/>
                  <a:gd name="connsiteX57" fmla="*/ 38119 w 242637"/>
                  <a:gd name="connsiteY57" fmla="*/ 312331 h 340725"/>
                  <a:gd name="connsiteX58" fmla="*/ 17469 w 242637"/>
                  <a:gd name="connsiteY58" fmla="*/ 288584 h 340725"/>
                  <a:gd name="connsiteX59" fmla="*/ 3530 w 242637"/>
                  <a:gd name="connsiteY59" fmla="*/ 259158 h 340725"/>
                  <a:gd name="connsiteX60" fmla="*/ 433 w 242637"/>
                  <a:gd name="connsiteY60" fmla="*/ 247800 h 340725"/>
                  <a:gd name="connsiteX61" fmla="*/ 19534 w 242637"/>
                  <a:gd name="connsiteY61" fmla="*/ 224569 h 340725"/>
                  <a:gd name="connsiteX62" fmla="*/ 32957 w 242637"/>
                  <a:gd name="connsiteY62" fmla="*/ 224569 h 340725"/>
                  <a:gd name="connsiteX63" fmla="*/ 32957 w 242637"/>
                  <a:gd name="connsiteY63" fmla="*/ 226118 h 340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</a:cxnLst>
                <a:rect l="l" t="t" r="r" b="b"/>
                <a:pathLst>
                  <a:path w="242637" h="340725">
                    <a:moveTo>
                      <a:pt x="32957" y="226118"/>
                    </a:moveTo>
                    <a:cubicBezTo>
                      <a:pt x="42249" y="226118"/>
                      <a:pt x="49993" y="232313"/>
                      <a:pt x="52058" y="241089"/>
                    </a:cubicBezTo>
                    <a:cubicBezTo>
                      <a:pt x="53090" y="246768"/>
                      <a:pt x="55155" y="251930"/>
                      <a:pt x="57220" y="257093"/>
                    </a:cubicBezTo>
                    <a:cubicBezTo>
                      <a:pt x="61350" y="266385"/>
                      <a:pt x="66513" y="274645"/>
                      <a:pt x="73224" y="281873"/>
                    </a:cubicBezTo>
                    <a:cubicBezTo>
                      <a:pt x="79935" y="288584"/>
                      <a:pt x="87679" y="294263"/>
                      <a:pt x="96455" y="297876"/>
                    </a:cubicBezTo>
                    <a:cubicBezTo>
                      <a:pt x="105231" y="301490"/>
                      <a:pt x="115556" y="303555"/>
                      <a:pt x="125881" y="303555"/>
                    </a:cubicBezTo>
                    <a:cubicBezTo>
                      <a:pt x="135690" y="303555"/>
                      <a:pt x="144466" y="302523"/>
                      <a:pt x="153243" y="300458"/>
                    </a:cubicBezTo>
                    <a:cubicBezTo>
                      <a:pt x="162019" y="298393"/>
                      <a:pt x="169763" y="294779"/>
                      <a:pt x="176474" y="290133"/>
                    </a:cubicBezTo>
                    <a:cubicBezTo>
                      <a:pt x="183185" y="285486"/>
                      <a:pt x="188348" y="279291"/>
                      <a:pt x="192478" y="272064"/>
                    </a:cubicBezTo>
                    <a:cubicBezTo>
                      <a:pt x="196608" y="264836"/>
                      <a:pt x="198156" y="255544"/>
                      <a:pt x="198156" y="245219"/>
                    </a:cubicBezTo>
                    <a:cubicBezTo>
                      <a:pt x="198156" y="236959"/>
                      <a:pt x="196091" y="229731"/>
                      <a:pt x="191445" y="224052"/>
                    </a:cubicBezTo>
                    <a:cubicBezTo>
                      <a:pt x="186799" y="217858"/>
                      <a:pt x="181120" y="212695"/>
                      <a:pt x="173893" y="208565"/>
                    </a:cubicBezTo>
                    <a:cubicBezTo>
                      <a:pt x="166665" y="203919"/>
                      <a:pt x="158405" y="200305"/>
                      <a:pt x="149113" y="197208"/>
                    </a:cubicBezTo>
                    <a:cubicBezTo>
                      <a:pt x="139820" y="194110"/>
                      <a:pt x="130528" y="191013"/>
                      <a:pt x="121235" y="187915"/>
                    </a:cubicBezTo>
                    <a:cubicBezTo>
                      <a:pt x="112459" y="185334"/>
                      <a:pt x="103683" y="182236"/>
                      <a:pt x="94390" y="179655"/>
                    </a:cubicBezTo>
                    <a:cubicBezTo>
                      <a:pt x="85614" y="176558"/>
                      <a:pt x="76838" y="172944"/>
                      <a:pt x="68062" y="169330"/>
                    </a:cubicBezTo>
                    <a:cubicBezTo>
                      <a:pt x="59802" y="165200"/>
                      <a:pt x="52058" y="161070"/>
                      <a:pt x="44830" y="155908"/>
                    </a:cubicBezTo>
                    <a:cubicBezTo>
                      <a:pt x="37603" y="150745"/>
                      <a:pt x="31408" y="145066"/>
                      <a:pt x="25729" y="138355"/>
                    </a:cubicBezTo>
                    <a:cubicBezTo>
                      <a:pt x="20567" y="131644"/>
                      <a:pt x="15920" y="123900"/>
                      <a:pt x="12823" y="115640"/>
                    </a:cubicBezTo>
                    <a:cubicBezTo>
                      <a:pt x="9725" y="106864"/>
                      <a:pt x="8177" y="97055"/>
                      <a:pt x="8177" y="86214"/>
                    </a:cubicBezTo>
                    <a:cubicBezTo>
                      <a:pt x="8177" y="72275"/>
                      <a:pt x="10758" y="59885"/>
                      <a:pt x="16437" y="49044"/>
                    </a:cubicBezTo>
                    <a:cubicBezTo>
                      <a:pt x="22115" y="38203"/>
                      <a:pt x="29859" y="29426"/>
                      <a:pt x="39668" y="22199"/>
                    </a:cubicBezTo>
                    <a:cubicBezTo>
                      <a:pt x="49477" y="14971"/>
                      <a:pt x="61350" y="9292"/>
                      <a:pt x="75289" y="5679"/>
                    </a:cubicBezTo>
                    <a:cubicBezTo>
                      <a:pt x="89228" y="2065"/>
                      <a:pt x="104715" y="0"/>
                      <a:pt x="121235" y="0"/>
                    </a:cubicBezTo>
                    <a:cubicBezTo>
                      <a:pt x="135690" y="0"/>
                      <a:pt x="149113" y="1549"/>
                      <a:pt x="160470" y="4646"/>
                    </a:cubicBezTo>
                    <a:cubicBezTo>
                      <a:pt x="171828" y="7744"/>
                      <a:pt x="181636" y="11874"/>
                      <a:pt x="190413" y="17036"/>
                    </a:cubicBezTo>
                    <a:cubicBezTo>
                      <a:pt x="198673" y="22199"/>
                      <a:pt x="205900" y="28394"/>
                      <a:pt x="212095" y="35105"/>
                    </a:cubicBezTo>
                    <a:cubicBezTo>
                      <a:pt x="217774" y="42333"/>
                      <a:pt x="222936" y="49560"/>
                      <a:pt x="226550" y="57304"/>
                    </a:cubicBezTo>
                    <a:cubicBezTo>
                      <a:pt x="230164" y="65048"/>
                      <a:pt x="233261" y="73308"/>
                      <a:pt x="234810" y="81051"/>
                    </a:cubicBezTo>
                    <a:lnTo>
                      <a:pt x="234810" y="81051"/>
                    </a:lnTo>
                    <a:cubicBezTo>
                      <a:pt x="237908" y="92925"/>
                      <a:pt x="228099" y="104799"/>
                      <a:pt x="215709" y="104799"/>
                    </a:cubicBezTo>
                    <a:lnTo>
                      <a:pt x="204868" y="104799"/>
                    </a:lnTo>
                    <a:cubicBezTo>
                      <a:pt x="196091" y="104799"/>
                      <a:pt x="187831" y="98604"/>
                      <a:pt x="185766" y="89828"/>
                    </a:cubicBezTo>
                    <a:cubicBezTo>
                      <a:pt x="184734" y="85181"/>
                      <a:pt x="183185" y="80535"/>
                      <a:pt x="181120" y="76405"/>
                    </a:cubicBezTo>
                    <a:cubicBezTo>
                      <a:pt x="177506" y="68145"/>
                      <a:pt x="172344" y="61434"/>
                      <a:pt x="166665" y="56271"/>
                    </a:cubicBezTo>
                    <a:cubicBezTo>
                      <a:pt x="160470" y="51109"/>
                      <a:pt x="153759" y="46979"/>
                      <a:pt x="146015" y="43881"/>
                    </a:cubicBezTo>
                    <a:cubicBezTo>
                      <a:pt x="138272" y="41300"/>
                      <a:pt x="130012" y="39751"/>
                      <a:pt x="121235" y="39751"/>
                    </a:cubicBezTo>
                    <a:cubicBezTo>
                      <a:pt x="113491" y="39751"/>
                      <a:pt x="105748" y="40784"/>
                      <a:pt x="98004" y="42333"/>
                    </a:cubicBezTo>
                    <a:cubicBezTo>
                      <a:pt x="90260" y="43881"/>
                      <a:pt x="83549" y="46463"/>
                      <a:pt x="77354" y="50076"/>
                    </a:cubicBezTo>
                    <a:cubicBezTo>
                      <a:pt x="71159" y="53690"/>
                      <a:pt x="66513" y="58336"/>
                      <a:pt x="62899" y="64015"/>
                    </a:cubicBezTo>
                    <a:cubicBezTo>
                      <a:pt x="59285" y="69694"/>
                      <a:pt x="57220" y="76921"/>
                      <a:pt x="57220" y="85181"/>
                    </a:cubicBezTo>
                    <a:cubicBezTo>
                      <a:pt x="57220" y="93441"/>
                      <a:pt x="59285" y="101185"/>
                      <a:pt x="63931" y="107380"/>
                    </a:cubicBezTo>
                    <a:cubicBezTo>
                      <a:pt x="68578" y="113575"/>
                      <a:pt x="74256" y="118738"/>
                      <a:pt x="81484" y="123384"/>
                    </a:cubicBezTo>
                    <a:cubicBezTo>
                      <a:pt x="88712" y="128030"/>
                      <a:pt x="96972" y="132160"/>
                      <a:pt x="106264" y="135258"/>
                    </a:cubicBezTo>
                    <a:cubicBezTo>
                      <a:pt x="115556" y="138871"/>
                      <a:pt x="125365" y="141969"/>
                      <a:pt x="134658" y="144550"/>
                    </a:cubicBezTo>
                    <a:cubicBezTo>
                      <a:pt x="143434" y="147131"/>
                      <a:pt x="152210" y="150229"/>
                      <a:pt x="161503" y="153326"/>
                    </a:cubicBezTo>
                    <a:cubicBezTo>
                      <a:pt x="170279" y="156424"/>
                      <a:pt x="179055" y="160038"/>
                      <a:pt x="187315" y="163651"/>
                    </a:cubicBezTo>
                    <a:cubicBezTo>
                      <a:pt x="195575" y="167781"/>
                      <a:pt x="203319" y="171911"/>
                      <a:pt x="210546" y="177074"/>
                    </a:cubicBezTo>
                    <a:cubicBezTo>
                      <a:pt x="217774" y="182236"/>
                      <a:pt x="223969" y="187915"/>
                      <a:pt x="229131" y="194110"/>
                    </a:cubicBezTo>
                    <a:cubicBezTo>
                      <a:pt x="234294" y="200821"/>
                      <a:pt x="238424" y="208049"/>
                      <a:pt x="241521" y="216309"/>
                    </a:cubicBezTo>
                    <a:cubicBezTo>
                      <a:pt x="244619" y="224569"/>
                      <a:pt x="246168" y="233861"/>
                      <a:pt x="246168" y="244702"/>
                    </a:cubicBezTo>
                    <a:cubicBezTo>
                      <a:pt x="246168" y="261223"/>
                      <a:pt x="243070" y="275678"/>
                      <a:pt x="236875" y="288068"/>
                    </a:cubicBezTo>
                    <a:cubicBezTo>
                      <a:pt x="230680" y="300458"/>
                      <a:pt x="222420" y="310783"/>
                      <a:pt x="211579" y="319043"/>
                    </a:cubicBezTo>
                    <a:cubicBezTo>
                      <a:pt x="200738" y="327303"/>
                      <a:pt x="187831" y="333498"/>
                      <a:pt x="172860" y="338144"/>
                    </a:cubicBezTo>
                    <a:cubicBezTo>
                      <a:pt x="157889" y="342274"/>
                      <a:pt x="141885" y="344339"/>
                      <a:pt x="124333" y="344339"/>
                    </a:cubicBezTo>
                    <a:cubicBezTo>
                      <a:pt x="114008" y="344339"/>
                      <a:pt x="103683" y="343306"/>
                      <a:pt x="93358" y="340725"/>
                    </a:cubicBezTo>
                    <a:cubicBezTo>
                      <a:pt x="83033" y="338144"/>
                      <a:pt x="73224" y="334530"/>
                      <a:pt x="63931" y="329884"/>
                    </a:cubicBezTo>
                    <a:cubicBezTo>
                      <a:pt x="54639" y="325238"/>
                      <a:pt x="45863" y="319043"/>
                      <a:pt x="38119" y="312331"/>
                    </a:cubicBezTo>
                    <a:cubicBezTo>
                      <a:pt x="30375" y="305620"/>
                      <a:pt x="23148" y="297360"/>
                      <a:pt x="17469" y="288584"/>
                    </a:cubicBezTo>
                    <a:cubicBezTo>
                      <a:pt x="11790" y="279808"/>
                      <a:pt x="7144" y="269999"/>
                      <a:pt x="3530" y="259158"/>
                    </a:cubicBezTo>
                    <a:cubicBezTo>
                      <a:pt x="2498" y="255544"/>
                      <a:pt x="1465" y="251930"/>
                      <a:pt x="433" y="247800"/>
                    </a:cubicBezTo>
                    <a:cubicBezTo>
                      <a:pt x="-2148" y="235926"/>
                      <a:pt x="7144" y="224569"/>
                      <a:pt x="19534" y="224569"/>
                    </a:cubicBezTo>
                    <a:lnTo>
                      <a:pt x="32957" y="224569"/>
                    </a:lnTo>
                    <a:lnTo>
                      <a:pt x="32957" y="226118"/>
                    </a:ln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2588FB57-ADCF-4A9B-8655-699C5C6105AB}"/>
                  </a:ext>
                </a:extLst>
              </p:cNvPr>
              <p:cNvSpPr/>
              <p:nvPr/>
            </p:nvSpPr>
            <p:spPr>
              <a:xfrm>
                <a:off x="3705346" y="5956960"/>
                <a:ext cx="283937" cy="345888"/>
              </a:xfrm>
              <a:custGeom>
                <a:avLst/>
                <a:gdLst>
                  <a:gd name="connsiteX0" fmla="*/ 160239 w 283937"/>
                  <a:gd name="connsiteY0" fmla="*/ 123900 h 345887"/>
                  <a:gd name="connsiteX1" fmla="*/ 232514 w 283937"/>
                  <a:gd name="connsiteY1" fmla="*/ 9809 h 345887"/>
                  <a:gd name="connsiteX2" fmla="*/ 249034 w 283937"/>
                  <a:gd name="connsiteY2" fmla="*/ 516 h 345887"/>
                  <a:gd name="connsiteX3" fmla="*/ 265554 w 283937"/>
                  <a:gd name="connsiteY3" fmla="*/ 516 h 345887"/>
                  <a:gd name="connsiteX4" fmla="*/ 282591 w 283937"/>
                  <a:gd name="connsiteY4" fmla="*/ 30459 h 345887"/>
                  <a:gd name="connsiteX5" fmla="*/ 172629 w 283937"/>
                  <a:gd name="connsiteY5" fmla="*/ 213728 h 345887"/>
                  <a:gd name="connsiteX6" fmla="*/ 170048 w 283937"/>
                  <a:gd name="connsiteY6" fmla="*/ 224053 h 345887"/>
                  <a:gd name="connsiteX7" fmla="*/ 170048 w 283937"/>
                  <a:gd name="connsiteY7" fmla="*/ 326786 h 345887"/>
                  <a:gd name="connsiteX8" fmla="*/ 150431 w 283937"/>
                  <a:gd name="connsiteY8" fmla="*/ 346404 h 345887"/>
                  <a:gd name="connsiteX9" fmla="*/ 134943 w 283937"/>
                  <a:gd name="connsiteY9" fmla="*/ 346404 h 345887"/>
                  <a:gd name="connsiteX10" fmla="*/ 115326 w 283937"/>
                  <a:gd name="connsiteY10" fmla="*/ 326786 h 345887"/>
                  <a:gd name="connsiteX11" fmla="*/ 115326 w 283937"/>
                  <a:gd name="connsiteY11" fmla="*/ 223536 h 345887"/>
                  <a:gd name="connsiteX12" fmla="*/ 112744 w 283937"/>
                  <a:gd name="connsiteY12" fmla="*/ 213211 h 345887"/>
                  <a:gd name="connsiteX13" fmla="*/ 2783 w 283937"/>
                  <a:gd name="connsiteY13" fmla="*/ 29942 h 345887"/>
                  <a:gd name="connsiteX14" fmla="*/ 19820 w 283937"/>
                  <a:gd name="connsiteY14" fmla="*/ 0 h 345887"/>
                  <a:gd name="connsiteX15" fmla="*/ 36340 w 283937"/>
                  <a:gd name="connsiteY15" fmla="*/ 0 h 345887"/>
                  <a:gd name="connsiteX16" fmla="*/ 52860 w 283937"/>
                  <a:gd name="connsiteY16" fmla="*/ 8776 h 345887"/>
                  <a:gd name="connsiteX17" fmla="*/ 127716 w 283937"/>
                  <a:gd name="connsiteY17" fmla="*/ 123384 h 345887"/>
                  <a:gd name="connsiteX18" fmla="*/ 160239 w 283937"/>
                  <a:gd name="connsiteY18" fmla="*/ 123900 h 345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83937" h="345887">
                    <a:moveTo>
                      <a:pt x="160239" y="123900"/>
                    </a:moveTo>
                    <a:lnTo>
                      <a:pt x="232514" y="9809"/>
                    </a:lnTo>
                    <a:cubicBezTo>
                      <a:pt x="236128" y="4130"/>
                      <a:pt x="242323" y="516"/>
                      <a:pt x="249034" y="516"/>
                    </a:cubicBezTo>
                    <a:lnTo>
                      <a:pt x="265554" y="516"/>
                    </a:lnTo>
                    <a:cubicBezTo>
                      <a:pt x="281042" y="516"/>
                      <a:pt x="290334" y="17036"/>
                      <a:pt x="282591" y="30459"/>
                    </a:cubicBezTo>
                    <a:lnTo>
                      <a:pt x="172629" y="213728"/>
                    </a:lnTo>
                    <a:cubicBezTo>
                      <a:pt x="170564" y="216825"/>
                      <a:pt x="170048" y="220439"/>
                      <a:pt x="170048" y="224053"/>
                    </a:cubicBezTo>
                    <a:lnTo>
                      <a:pt x="170048" y="326786"/>
                    </a:lnTo>
                    <a:cubicBezTo>
                      <a:pt x="170048" y="337628"/>
                      <a:pt x="161272" y="346404"/>
                      <a:pt x="150431" y="346404"/>
                    </a:cubicBezTo>
                    <a:lnTo>
                      <a:pt x="134943" y="346404"/>
                    </a:lnTo>
                    <a:cubicBezTo>
                      <a:pt x="124102" y="346404"/>
                      <a:pt x="115326" y="337628"/>
                      <a:pt x="115326" y="326786"/>
                    </a:cubicBezTo>
                    <a:lnTo>
                      <a:pt x="115326" y="223536"/>
                    </a:lnTo>
                    <a:cubicBezTo>
                      <a:pt x="115326" y="219922"/>
                      <a:pt x="114293" y="216309"/>
                      <a:pt x="112744" y="213211"/>
                    </a:cubicBezTo>
                    <a:lnTo>
                      <a:pt x="2783" y="29942"/>
                    </a:lnTo>
                    <a:cubicBezTo>
                      <a:pt x="-4960" y="17036"/>
                      <a:pt x="4332" y="0"/>
                      <a:pt x="19820" y="0"/>
                    </a:cubicBezTo>
                    <a:lnTo>
                      <a:pt x="36340" y="0"/>
                    </a:lnTo>
                    <a:cubicBezTo>
                      <a:pt x="43051" y="0"/>
                      <a:pt x="49246" y="3614"/>
                      <a:pt x="52860" y="8776"/>
                    </a:cubicBezTo>
                    <a:lnTo>
                      <a:pt x="127716" y="123384"/>
                    </a:lnTo>
                    <a:cubicBezTo>
                      <a:pt x="134943" y="135774"/>
                      <a:pt x="152496" y="135774"/>
                      <a:pt x="160239" y="123900"/>
                    </a:cubicBez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E83549F4-1C1A-4C26-A543-9121648E93D0}"/>
                  </a:ext>
                </a:extLst>
              </p:cNvPr>
              <p:cNvSpPr/>
              <p:nvPr/>
            </p:nvSpPr>
            <p:spPr>
              <a:xfrm>
                <a:off x="1822270" y="5787625"/>
                <a:ext cx="268450" cy="691775"/>
              </a:xfrm>
              <a:custGeom>
                <a:avLst/>
                <a:gdLst>
                  <a:gd name="connsiteX0" fmla="*/ 0 w 268449"/>
                  <a:gd name="connsiteY0" fmla="*/ 102739 h 691775"/>
                  <a:gd name="connsiteX1" fmla="*/ 0 w 268449"/>
                  <a:gd name="connsiteY1" fmla="*/ 693329 h 691775"/>
                  <a:gd name="connsiteX2" fmla="*/ 2065 w 268449"/>
                  <a:gd name="connsiteY2" fmla="*/ 695394 h 691775"/>
                  <a:gd name="connsiteX3" fmla="*/ 224052 w 268449"/>
                  <a:gd name="connsiteY3" fmla="*/ 38724 h 691775"/>
                  <a:gd name="connsiteX4" fmla="*/ 270515 w 268449"/>
                  <a:gd name="connsiteY4" fmla="*/ 5 h 691775"/>
                  <a:gd name="connsiteX5" fmla="*/ 267417 w 268449"/>
                  <a:gd name="connsiteY5" fmla="*/ 5 h 691775"/>
                  <a:gd name="connsiteX6" fmla="*/ 0 w 268449"/>
                  <a:gd name="connsiteY6" fmla="*/ 102739 h 691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68449" h="691775">
                    <a:moveTo>
                      <a:pt x="0" y="102739"/>
                    </a:moveTo>
                    <a:lnTo>
                      <a:pt x="0" y="693329"/>
                    </a:lnTo>
                    <a:cubicBezTo>
                      <a:pt x="516" y="693845"/>
                      <a:pt x="1549" y="694361"/>
                      <a:pt x="2065" y="695394"/>
                    </a:cubicBezTo>
                    <a:lnTo>
                      <a:pt x="224052" y="38724"/>
                    </a:lnTo>
                    <a:cubicBezTo>
                      <a:pt x="234893" y="13428"/>
                      <a:pt x="250381" y="521"/>
                      <a:pt x="270515" y="5"/>
                    </a:cubicBezTo>
                    <a:cubicBezTo>
                      <a:pt x="269482" y="5"/>
                      <a:pt x="268450" y="5"/>
                      <a:pt x="267417" y="5"/>
                    </a:cubicBezTo>
                    <a:cubicBezTo>
                      <a:pt x="164167" y="-511"/>
                      <a:pt x="70726" y="38724"/>
                      <a:pt x="0" y="102739"/>
                    </a:cubicBez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1AADDCC8-AE98-4FB1-BACA-6F2F35428C6C}"/>
                  </a:ext>
                </a:extLst>
              </p:cNvPr>
              <p:cNvSpPr/>
              <p:nvPr/>
            </p:nvSpPr>
            <p:spPr>
              <a:xfrm>
                <a:off x="1873895" y="5884169"/>
                <a:ext cx="433649" cy="696938"/>
              </a:xfrm>
              <a:custGeom>
                <a:avLst/>
                <a:gdLst>
                  <a:gd name="connsiteX0" fmla="*/ 218373 w 433649"/>
                  <a:gd name="connsiteY0" fmla="*/ 0 h 696937"/>
                  <a:gd name="connsiteX1" fmla="*/ 8260 w 433649"/>
                  <a:gd name="connsiteY1" fmla="*/ 611240 h 696937"/>
                  <a:gd name="connsiteX2" fmla="*/ 0 w 433649"/>
                  <a:gd name="connsiteY2" fmla="*/ 636020 h 696937"/>
                  <a:gd name="connsiteX3" fmla="*/ 215792 w 433649"/>
                  <a:gd name="connsiteY3" fmla="*/ 699519 h 696937"/>
                  <a:gd name="connsiteX4" fmla="*/ 435715 w 433649"/>
                  <a:gd name="connsiteY4" fmla="*/ 633439 h 696937"/>
                  <a:gd name="connsiteX5" fmla="*/ 427454 w 433649"/>
                  <a:gd name="connsiteY5" fmla="*/ 609175 h 696937"/>
                  <a:gd name="connsiteX6" fmla="*/ 218373 w 433649"/>
                  <a:gd name="connsiteY6" fmla="*/ 0 h 6969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33649" h="696937">
                    <a:moveTo>
                      <a:pt x="218373" y="0"/>
                    </a:moveTo>
                    <a:lnTo>
                      <a:pt x="8260" y="611240"/>
                    </a:lnTo>
                    <a:lnTo>
                      <a:pt x="0" y="636020"/>
                    </a:lnTo>
                    <a:cubicBezTo>
                      <a:pt x="61950" y="676288"/>
                      <a:pt x="136290" y="699519"/>
                      <a:pt x="215792" y="699519"/>
                    </a:cubicBezTo>
                    <a:cubicBezTo>
                      <a:pt x="296843" y="699519"/>
                      <a:pt x="372732" y="675255"/>
                      <a:pt x="435715" y="633439"/>
                    </a:cubicBezTo>
                    <a:lnTo>
                      <a:pt x="427454" y="609175"/>
                    </a:lnTo>
                    <a:lnTo>
                      <a:pt x="218373" y="0"/>
                    </a:ln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01B1E1C9-2DE2-4234-B58D-9547E73DB06E}"/>
                  </a:ext>
                </a:extLst>
              </p:cNvPr>
              <p:cNvSpPr/>
              <p:nvPr/>
            </p:nvSpPr>
            <p:spPr>
              <a:xfrm>
                <a:off x="1691143" y="5967802"/>
                <a:ext cx="61950" cy="433650"/>
              </a:xfrm>
              <a:custGeom>
                <a:avLst/>
                <a:gdLst>
                  <a:gd name="connsiteX0" fmla="*/ 64531 w 61949"/>
                  <a:gd name="connsiteY0" fmla="*/ 435199 h 433650"/>
                  <a:gd name="connsiteX1" fmla="*/ 64531 w 61949"/>
                  <a:gd name="connsiteY1" fmla="*/ 0 h 433650"/>
                  <a:gd name="connsiteX2" fmla="*/ 0 w 61949"/>
                  <a:gd name="connsiteY2" fmla="*/ 217341 h 433650"/>
                  <a:gd name="connsiteX3" fmla="*/ 64531 w 61949"/>
                  <a:gd name="connsiteY3" fmla="*/ 435199 h 43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1949" h="433650">
                    <a:moveTo>
                      <a:pt x="64531" y="435199"/>
                    </a:moveTo>
                    <a:lnTo>
                      <a:pt x="64531" y="0"/>
                    </a:lnTo>
                    <a:cubicBezTo>
                      <a:pt x="23747" y="62466"/>
                      <a:pt x="0" y="137322"/>
                      <a:pt x="0" y="217341"/>
                    </a:cubicBezTo>
                    <a:cubicBezTo>
                      <a:pt x="0" y="297876"/>
                      <a:pt x="23747" y="372216"/>
                      <a:pt x="64531" y="435199"/>
                    </a:cubicBez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FD6B0C1C-8FC6-4DEA-89E3-DB3C07C589C7}"/>
                  </a:ext>
                </a:extLst>
              </p:cNvPr>
              <p:cNvSpPr/>
              <p:nvPr/>
            </p:nvSpPr>
            <p:spPr>
              <a:xfrm>
                <a:off x="2095366" y="5787114"/>
                <a:ext cx="268450" cy="686613"/>
              </a:xfrm>
              <a:custGeom>
                <a:avLst/>
                <a:gdLst>
                  <a:gd name="connsiteX0" fmla="*/ 44397 w 268449"/>
                  <a:gd name="connsiteY0" fmla="*/ 38719 h 686612"/>
                  <a:gd name="connsiteX1" fmla="*/ 264836 w 268449"/>
                  <a:gd name="connsiteY1" fmla="*/ 690226 h 686612"/>
                  <a:gd name="connsiteX2" fmla="*/ 268966 w 268449"/>
                  <a:gd name="connsiteY2" fmla="*/ 686613 h 686612"/>
                  <a:gd name="connsiteX3" fmla="*/ 268966 w 268449"/>
                  <a:gd name="connsiteY3" fmla="*/ 109961 h 686612"/>
                  <a:gd name="connsiteX4" fmla="*/ 0 w 268449"/>
                  <a:gd name="connsiteY4" fmla="*/ 0 h 686612"/>
                  <a:gd name="connsiteX5" fmla="*/ 44397 w 268449"/>
                  <a:gd name="connsiteY5" fmla="*/ 38719 h 6866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68449" h="686612">
                    <a:moveTo>
                      <a:pt x="44397" y="38719"/>
                    </a:moveTo>
                    <a:lnTo>
                      <a:pt x="264836" y="690226"/>
                    </a:lnTo>
                    <a:cubicBezTo>
                      <a:pt x="266385" y="689194"/>
                      <a:pt x="267417" y="687645"/>
                      <a:pt x="268966" y="686613"/>
                    </a:cubicBezTo>
                    <a:lnTo>
                      <a:pt x="268966" y="109961"/>
                    </a:lnTo>
                    <a:cubicBezTo>
                      <a:pt x="198240" y="43365"/>
                      <a:pt x="104282" y="1549"/>
                      <a:pt x="0" y="0"/>
                    </a:cubicBezTo>
                    <a:cubicBezTo>
                      <a:pt x="18585" y="1033"/>
                      <a:pt x="33556" y="13939"/>
                      <a:pt x="44397" y="38719"/>
                    </a:cubicBez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7699F9CA-6BDB-43CE-9FBB-341182901FD3}"/>
                  </a:ext>
                </a:extLst>
              </p:cNvPr>
              <p:cNvSpPr/>
              <p:nvPr/>
            </p:nvSpPr>
            <p:spPr>
              <a:xfrm>
                <a:off x="2092785" y="5787114"/>
                <a:ext cx="5162" cy="5163"/>
              </a:xfrm>
              <a:custGeom>
                <a:avLst/>
                <a:gdLst>
                  <a:gd name="connsiteX0" fmla="*/ 0 w 0"/>
                  <a:gd name="connsiteY0" fmla="*/ 0 h 0"/>
                  <a:gd name="connsiteX1" fmla="*/ 2581 w 0"/>
                  <a:gd name="connsiteY1" fmla="*/ 0 h 0"/>
                  <a:gd name="connsiteX2" fmla="*/ 1032 w 0"/>
                  <a:gd name="connsiteY2" fmla="*/ 0 h 0"/>
                  <a:gd name="connsiteX3" fmla="*/ 0 w 0"/>
                  <a:gd name="connsiteY3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>
                    <a:moveTo>
                      <a:pt x="0" y="0"/>
                    </a:moveTo>
                    <a:cubicBezTo>
                      <a:pt x="1032" y="0"/>
                      <a:pt x="2065" y="0"/>
                      <a:pt x="2581" y="0"/>
                    </a:cubicBezTo>
                    <a:cubicBezTo>
                      <a:pt x="2065" y="0"/>
                      <a:pt x="1549" y="0"/>
                      <a:pt x="1032" y="0"/>
                    </a:cubicBezTo>
                    <a:cubicBezTo>
                      <a:pt x="516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2F18FA7A-5D01-4CEE-888C-2BB74B11A07A}"/>
                  </a:ext>
                </a:extLst>
              </p:cNvPr>
              <p:cNvSpPr/>
              <p:nvPr/>
            </p:nvSpPr>
            <p:spPr>
              <a:xfrm>
                <a:off x="2428863" y="5955411"/>
                <a:ext cx="320075" cy="433650"/>
              </a:xfrm>
              <a:custGeom>
                <a:avLst/>
                <a:gdLst>
                  <a:gd name="connsiteX0" fmla="*/ 311815 w 320074"/>
                  <a:gd name="connsiteY0" fmla="*/ 0 h 433650"/>
                  <a:gd name="connsiteX1" fmla="*/ 262255 w 320074"/>
                  <a:gd name="connsiteY1" fmla="*/ 0 h 433650"/>
                  <a:gd name="connsiteX2" fmla="*/ 160037 w 320074"/>
                  <a:gd name="connsiteY2" fmla="*/ 268450 h 433650"/>
                  <a:gd name="connsiteX3" fmla="*/ 60401 w 320074"/>
                  <a:gd name="connsiteY3" fmla="*/ 0 h 433650"/>
                  <a:gd name="connsiteX4" fmla="*/ 0 w 320074"/>
                  <a:gd name="connsiteY4" fmla="*/ 0 h 433650"/>
                  <a:gd name="connsiteX5" fmla="*/ 0 w 320074"/>
                  <a:gd name="connsiteY5" fmla="*/ 12390 h 433650"/>
                  <a:gd name="connsiteX6" fmla="*/ 0 w 320074"/>
                  <a:gd name="connsiteY6" fmla="*/ 22199 h 433650"/>
                  <a:gd name="connsiteX7" fmla="*/ 0 w 320074"/>
                  <a:gd name="connsiteY7" fmla="*/ 293746 h 433650"/>
                  <a:gd name="connsiteX8" fmla="*/ 0 w 320074"/>
                  <a:gd name="connsiteY8" fmla="*/ 332981 h 433650"/>
                  <a:gd name="connsiteX9" fmla="*/ 0 w 320074"/>
                  <a:gd name="connsiteY9" fmla="*/ 437264 h 433650"/>
                  <a:gd name="connsiteX10" fmla="*/ 63499 w 320074"/>
                  <a:gd name="connsiteY10" fmla="*/ 229731 h 433650"/>
                  <a:gd name="connsiteX11" fmla="*/ 63499 w 320074"/>
                  <a:gd name="connsiteY11" fmla="*/ 201854 h 433650"/>
                  <a:gd name="connsiteX12" fmla="*/ 62982 w 320074"/>
                  <a:gd name="connsiteY12" fmla="*/ 172428 h 433650"/>
                  <a:gd name="connsiteX13" fmla="*/ 60917 w 320074"/>
                  <a:gd name="connsiteY13" fmla="*/ 134225 h 433650"/>
                  <a:gd name="connsiteX14" fmla="*/ 132160 w 320074"/>
                  <a:gd name="connsiteY14" fmla="*/ 324721 h 433650"/>
                  <a:gd name="connsiteX15" fmla="*/ 162619 w 320074"/>
                  <a:gd name="connsiteY15" fmla="*/ 345888 h 433650"/>
                  <a:gd name="connsiteX16" fmla="*/ 193077 w 320074"/>
                  <a:gd name="connsiteY16" fmla="*/ 324721 h 433650"/>
                  <a:gd name="connsiteX17" fmla="*/ 271031 w 320074"/>
                  <a:gd name="connsiteY17" fmla="*/ 111510 h 433650"/>
                  <a:gd name="connsiteX18" fmla="*/ 271031 w 320074"/>
                  <a:gd name="connsiteY18" fmla="*/ 345888 h 433650"/>
                  <a:gd name="connsiteX19" fmla="*/ 323172 w 320074"/>
                  <a:gd name="connsiteY19" fmla="*/ 345888 h 433650"/>
                  <a:gd name="connsiteX20" fmla="*/ 323172 w 320074"/>
                  <a:gd name="connsiteY20" fmla="*/ 11358 h 433650"/>
                  <a:gd name="connsiteX21" fmla="*/ 311815 w 320074"/>
                  <a:gd name="connsiteY21" fmla="*/ 0 h 43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20074" h="433650">
                    <a:moveTo>
                      <a:pt x="311815" y="0"/>
                    </a:moveTo>
                    <a:lnTo>
                      <a:pt x="262255" y="0"/>
                    </a:lnTo>
                    <a:lnTo>
                      <a:pt x="160037" y="268450"/>
                    </a:lnTo>
                    <a:lnTo>
                      <a:pt x="60401" y="0"/>
                    </a:lnTo>
                    <a:lnTo>
                      <a:pt x="0" y="0"/>
                    </a:lnTo>
                    <a:lnTo>
                      <a:pt x="0" y="12390"/>
                    </a:lnTo>
                    <a:lnTo>
                      <a:pt x="0" y="22199"/>
                    </a:lnTo>
                    <a:lnTo>
                      <a:pt x="0" y="293746"/>
                    </a:lnTo>
                    <a:lnTo>
                      <a:pt x="0" y="332981"/>
                    </a:lnTo>
                    <a:lnTo>
                      <a:pt x="0" y="437264"/>
                    </a:lnTo>
                    <a:cubicBezTo>
                      <a:pt x="37170" y="376863"/>
                      <a:pt x="63499" y="305620"/>
                      <a:pt x="63499" y="229731"/>
                    </a:cubicBezTo>
                    <a:cubicBezTo>
                      <a:pt x="63499" y="220439"/>
                      <a:pt x="64015" y="211146"/>
                      <a:pt x="63499" y="201854"/>
                    </a:cubicBezTo>
                    <a:cubicBezTo>
                      <a:pt x="64015" y="192045"/>
                      <a:pt x="62982" y="182236"/>
                      <a:pt x="62982" y="172428"/>
                    </a:cubicBezTo>
                    <a:cubicBezTo>
                      <a:pt x="62982" y="159521"/>
                      <a:pt x="62466" y="146615"/>
                      <a:pt x="60917" y="134225"/>
                    </a:cubicBezTo>
                    <a:lnTo>
                      <a:pt x="132160" y="324721"/>
                    </a:lnTo>
                    <a:cubicBezTo>
                      <a:pt x="136806" y="337628"/>
                      <a:pt x="149196" y="345888"/>
                      <a:pt x="162619" y="345888"/>
                    </a:cubicBezTo>
                    <a:cubicBezTo>
                      <a:pt x="176041" y="345888"/>
                      <a:pt x="188431" y="337628"/>
                      <a:pt x="193077" y="324721"/>
                    </a:cubicBezTo>
                    <a:lnTo>
                      <a:pt x="271031" y="111510"/>
                    </a:lnTo>
                    <a:lnTo>
                      <a:pt x="271031" y="345888"/>
                    </a:lnTo>
                    <a:lnTo>
                      <a:pt x="323172" y="345888"/>
                    </a:lnTo>
                    <a:lnTo>
                      <a:pt x="323172" y="11358"/>
                    </a:lnTo>
                    <a:cubicBezTo>
                      <a:pt x="323172" y="5163"/>
                      <a:pt x="318010" y="0"/>
                      <a:pt x="311815" y="0"/>
                    </a:cubicBez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26559254-062D-4617-859C-071470DC707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451181" y="6177339"/>
              <a:ext cx="2339594" cy="670557"/>
            </a:xfrm>
            <a:prstGeom prst="rect">
              <a:avLst/>
            </a:prstGeom>
          </p:spPr>
        </p:pic>
      </p:grpSp>
      <p:sp>
        <p:nvSpPr>
          <p:cNvPr id="24" name="Footer Placeholder 21">
            <a:extLst>
              <a:ext uri="{FF2B5EF4-FFF2-40B4-BE49-F238E27FC236}">
                <a16:creationId xmlns:a16="http://schemas.microsoft.com/office/drawing/2014/main" id="{62584C51-B2A8-4C75-A8A8-755C6C95A20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783953" y="37932"/>
            <a:ext cx="2719570" cy="271923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de-CH" dirty="0"/>
              <a:t>#PSSATPARIS2019</a:t>
            </a:r>
          </a:p>
        </p:txBody>
      </p:sp>
    </p:spTree>
    <p:extLst>
      <p:ext uri="{BB962C8B-B14F-4D97-AF65-F5344CB8AC3E}">
        <p14:creationId xmlns:p14="http://schemas.microsoft.com/office/powerpoint/2010/main" val="134051760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Opening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739D704-FE20-4528-BE68-D48D058AEBD2}"/>
              </a:ext>
            </a:extLst>
          </p:cNvPr>
          <p:cNvGrpSpPr/>
          <p:nvPr userDrawn="1"/>
        </p:nvGrpSpPr>
        <p:grpSpPr>
          <a:xfrm>
            <a:off x="0" y="5122"/>
            <a:ext cx="8161238" cy="6858000"/>
            <a:chOff x="0" y="0"/>
            <a:chExt cx="8161238" cy="6858000"/>
          </a:xfrm>
        </p:grpSpPr>
        <p:sp>
          <p:nvSpPr>
            <p:cNvPr id="9" name="Rectangle 11">
              <a:extLst>
                <a:ext uri="{FF2B5EF4-FFF2-40B4-BE49-F238E27FC236}">
                  <a16:creationId xmlns:a16="http://schemas.microsoft.com/office/drawing/2014/main" id="{A1B932F1-65D9-46C8-BBCF-B2B23A4B0834}"/>
                </a:ext>
              </a:extLst>
            </p:cNvPr>
            <p:cNvSpPr/>
            <p:nvPr/>
          </p:nvSpPr>
          <p:spPr>
            <a:xfrm>
              <a:off x="0" y="0"/>
              <a:ext cx="4785649" cy="6855439"/>
            </a:xfrm>
            <a:prstGeom prst="rect">
              <a:avLst/>
            </a:prstGeom>
            <a:solidFill>
              <a:srgbClr val="404040">
                <a:alpha val="68000"/>
              </a:srgbClr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sp>
          <p:nvSpPr>
            <p:cNvPr id="10" name="Isosceles Triangle 12">
              <a:extLst>
                <a:ext uri="{FF2B5EF4-FFF2-40B4-BE49-F238E27FC236}">
                  <a16:creationId xmlns:a16="http://schemas.microsoft.com/office/drawing/2014/main" id="{CC204E9F-06BE-4FC9-B458-39C59E310D3D}"/>
                </a:ext>
              </a:extLst>
            </p:cNvPr>
            <p:cNvSpPr/>
            <p:nvPr/>
          </p:nvSpPr>
          <p:spPr>
            <a:xfrm>
              <a:off x="4785649" y="0"/>
              <a:ext cx="3375589" cy="685800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ss"/>
                <a:gd name="f6" fmla="val 0"/>
                <a:gd name="f7" fmla="+- 0 0 -360"/>
                <a:gd name="f8" fmla="+- 0 0 -270"/>
                <a:gd name="f9" fmla="+- 0 0 -180"/>
                <a:gd name="f10" fmla="+- 0 0 -90"/>
                <a:gd name="f11" fmla="abs f3"/>
                <a:gd name="f12" fmla="abs f4"/>
                <a:gd name="f13" fmla="abs f5"/>
                <a:gd name="f14" fmla="*/ f7 f0 1"/>
                <a:gd name="f15" fmla="*/ f8 f0 1"/>
                <a:gd name="f16" fmla="*/ f9 f0 1"/>
                <a:gd name="f17" fmla="*/ f10 f0 1"/>
                <a:gd name="f18" fmla="?: f11 f3 1"/>
                <a:gd name="f19" fmla="?: f12 f4 1"/>
                <a:gd name="f20" fmla="?: f13 f5 1"/>
                <a:gd name="f21" fmla="*/ f14 1 f2"/>
                <a:gd name="f22" fmla="*/ f15 1 f2"/>
                <a:gd name="f23" fmla="*/ f16 1 f2"/>
                <a:gd name="f24" fmla="*/ f17 1 f2"/>
                <a:gd name="f25" fmla="*/ f18 1 21600"/>
                <a:gd name="f26" fmla="*/ f19 1 21600"/>
                <a:gd name="f27" fmla="*/ 21600 f18 1"/>
                <a:gd name="f28" fmla="*/ 21600 f19 1"/>
                <a:gd name="f29" fmla="+- f21 0 f1"/>
                <a:gd name="f30" fmla="+- f22 0 f1"/>
                <a:gd name="f31" fmla="+- f23 0 f1"/>
                <a:gd name="f32" fmla="+- f24 0 f1"/>
                <a:gd name="f33" fmla="min f26 f25"/>
                <a:gd name="f34" fmla="*/ f27 1 f20"/>
                <a:gd name="f35" fmla="*/ f28 1 f20"/>
                <a:gd name="f36" fmla="val f34"/>
                <a:gd name="f37" fmla="val f35"/>
                <a:gd name="f38" fmla="*/ f6 f33 1"/>
                <a:gd name="f39" fmla="+- f37 0 f6"/>
                <a:gd name="f40" fmla="+- f36 0 f6"/>
                <a:gd name="f41" fmla="*/ f37 f33 1"/>
                <a:gd name="f42" fmla="*/ f36 f33 1"/>
                <a:gd name="f43" fmla="*/ f39 1 2"/>
                <a:gd name="f44" fmla="*/ f40 1 2"/>
                <a:gd name="f45" fmla="*/ f40 f6 1"/>
                <a:gd name="f46" fmla="+- f6 f43 0"/>
                <a:gd name="f47" fmla="*/ f45 1 200000"/>
                <a:gd name="f48" fmla="*/ f45 1 100000"/>
                <a:gd name="f49" fmla="+- f47 f44 0"/>
                <a:gd name="f50" fmla="*/ f47 f33 1"/>
                <a:gd name="f51" fmla="*/ f46 f33 1"/>
                <a:gd name="f52" fmla="*/ f48 f33 1"/>
                <a:gd name="f53" fmla="*/ f49 f33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52" y="f38"/>
                </a:cxn>
                <a:cxn ang="f30">
                  <a:pos x="f50" y="f51"/>
                </a:cxn>
                <a:cxn ang="f31">
                  <a:pos x="f38" y="f41"/>
                </a:cxn>
                <a:cxn ang="f31">
                  <a:pos x="f52" y="f41"/>
                </a:cxn>
                <a:cxn ang="f31">
                  <a:pos x="f42" y="f41"/>
                </a:cxn>
                <a:cxn ang="f32">
                  <a:pos x="f53" y="f51"/>
                </a:cxn>
              </a:cxnLst>
              <a:rect l="f50" t="f51" r="f53" b="f41"/>
              <a:pathLst>
                <a:path>
                  <a:moveTo>
                    <a:pt x="f38" y="f41"/>
                  </a:moveTo>
                  <a:lnTo>
                    <a:pt x="f52" y="f38"/>
                  </a:lnTo>
                  <a:lnTo>
                    <a:pt x="f42" y="f41"/>
                  </a:lnTo>
                  <a:close/>
                </a:path>
              </a:pathLst>
            </a:custGeom>
            <a:solidFill>
              <a:srgbClr val="404040">
                <a:alpha val="68000"/>
              </a:srgbClr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41118C3-FC52-4A45-A76D-FC18089A5D49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447693" y="1005871"/>
            <a:ext cx="9728651" cy="1266181"/>
          </a:xfrm>
          <a:prstGeom prst="rect">
            <a:avLst/>
          </a:prstGeo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Presentation Title</a:t>
            </a:r>
            <a:endParaRPr lang="fr-F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8AD709-48E3-4EC2-B288-C73E3ECD49E8}"/>
              </a:ext>
            </a:extLst>
          </p:cNvPr>
          <p:cNvSpPr txBox="1">
            <a:spLocks noGrp="1"/>
          </p:cNvSpPr>
          <p:nvPr>
            <p:ph type="body" idx="1" hasCustomPrompt="1"/>
          </p:nvPr>
        </p:nvSpPr>
        <p:spPr>
          <a:xfrm>
            <a:off x="1454320" y="2272052"/>
            <a:ext cx="9714228" cy="825092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Sub title</a:t>
            </a:r>
            <a:br>
              <a:rPr lang="en-US" dirty="0"/>
            </a:br>
            <a:r>
              <a:rPr lang="en-US" dirty="0"/>
              <a:t>Twitter handle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9B3931C-F0E8-49A6-BE09-15986BBD5B1E}"/>
              </a:ext>
            </a:extLst>
          </p:cNvPr>
          <p:cNvGrpSpPr/>
          <p:nvPr userDrawn="1"/>
        </p:nvGrpSpPr>
        <p:grpSpPr>
          <a:xfrm>
            <a:off x="1474303" y="3381080"/>
            <a:ext cx="4408774" cy="1253502"/>
            <a:chOff x="1569244" y="4286576"/>
            <a:chExt cx="4114801" cy="1128801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60C2B05D-DF1F-4FDA-94E5-ABB893C8EDED}"/>
                </a:ext>
              </a:extLst>
            </p:cNvPr>
            <p:cNvSpPr/>
            <p:nvPr userDrawn="1"/>
          </p:nvSpPr>
          <p:spPr>
            <a:xfrm>
              <a:off x="1569244" y="4286576"/>
              <a:ext cx="4114801" cy="1128801"/>
            </a:xfrm>
            <a:prstGeom prst="roundRect">
              <a:avLst/>
            </a:prstGeom>
            <a:solidFill>
              <a:schemeClr val="bg1">
                <a:lumMod val="95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AE825FCA-1F68-46F2-A300-7D3D053D575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835931" y="4326223"/>
              <a:ext cx="3284073" cy="1011496"/>
            </a:xfrm>
            <a:prstGeom prst="rect">
              <a:avLst/>
            </a:prstGeom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997AABA-90E3-4F25-AA48-7BBBC08FCEBF}"/>
              </a:ext>
            </a:extLst>
          </p:cNvPr>
          <p:cNvGrpSpPr/>
          <p:nvPr userDrawn="1"/>
        </p:nvGrpSpPr>
        <p:grpSpPr>
          <a:xfrm>
            <a:off x="6631619" y="3400808"/>
            <a:ext cx="4481451" cy="1233774"/>
            <a:chOff x="6498674" y="4630564"/>
            <a:chExt cx="4596112" cy="1368352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5F0DEDF1-C2FC-4CF2-93A8-674FDEBAEF3F}"/>
                </a:ext>
              </a:extLst>
            </p:cNvPr>
            <p:cNvSpPr/>
            <p:nvPr userDrawn="1"/>
          </p:nvSpPr>
          <p:spPr>
            <a:xfrm>
              <a:off x="6498674" y="4630564"/>
              <a:ext cx="4596112" cy="1368352"/>
            </a:xfrm>
            <a:prstGeom prst="roundRect">
              <a:avLst/>
            </a:prstGeom>
            <a:solidFill>
              <a:schemeClr val="bg1">
                <a:lumMod val="95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Picture 12" descr="A close up of a sign&#10;&#10;Description automatically generated">
              <a:extLst>
                <a:ext uri="{FF2B5EF4-FFF2-40B4-BE49-F238E27FC236}">
                  <a16:creationId xmlns:a16="http://schemas.microsoft.com/office/drawing/2014/main" id="{D9C5DF8A-3D13-4C67-A472-F2C3D7054C5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62897" y="4989179"/>
              <a:ext cx="4297398" cy="651121"/>
            </a:xfrm>
            <a:prstGeom prst="rect">
              <a:avLst/>
            </a:prstGeom>
          </p:spPr>
        </p:pic>
      </p:grpSp>
      <p:sp>
        <p:nvSpPr>
          <p:cNvPr id="22" name="Footer Placeholder 21">
            <a:extLst>
              <a:ext uri="{FF2B5EF4-FFF2-40B4-BE49-F238E27FC236}">
                <a16:creationId xmlns:a16="http://schemas.microsoft.com/office/drawing/2014/main" id="{2C22CFFB-DB25-4CC7-8CE2-0661CA1479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254034" y="6391009"/>
            <a:ext cx="4114800" cy="36512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CH" dirty="0"/>
              <a:t>#PSSATPARIS2019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87239A1-A40B-47A3-BF67-93F747E4BCC2}"/>
              </a:ext>
            </a:extLst>
          </p:cNvPr>
          <p:cNvGrpSpPr/>
          <p:nvPr userDrawn="1"/>
        </p:nvGrpSpPr>
        <p:grpSpPr>
          <a:xfrm>
            <a:off x="4254034" y="4826436"/>
            <a:ext cx="4408774" cy="1231360"/>
            <a:chOff x="4254033" y="4702622"/>
            <a:chExt cx="4114801" cy="1128801"/>
          </a:xfrm>
        </p:grpSpPr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B2754AEC-7D37-4615-8565-F7D6DFE9C459}"/>
                </a:ext>
              </a:extLst>
            </p:cNvPr>
            <p:cNvSpPr/>
            <p:nvPr userDrawn="1"/>
          </p:nvSpPr>
          <p:spPr>
            <a:xfrm>
              <a:off x="4254033" y="4702622"/>
              <a:ext cx="4114801" cy="1128801"/>
            </a:xfrm>
            <a:prstGeom prst="roundRect">
              <a:avLst/>
            </a:prstGeom>
            <a:solidFill>
              <a:schemeClr val="bg1">
                <a:lumMod val="95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2FA8D1BC-6767-420E-962E-A0C2FB57269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641053" y="4738250"/>
              <a:ext cx="3664780" cy="10344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548598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onsor Thank you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C40AE5C-CFF9-481F-8E0E-925460FA534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774119" y="6573481"/>
            <a:ext cx="1423624" cy="22545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CH" dirty="0"/>
              <a:t>#PSSATPARIS2019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3079B21-2CC1-4651-B0DD-D2C833D02D80}"/>
              </a:ext>
            </a:extLst>
          </p:cNvPr>
          <p:cNvSpPr/>
          <p:nvPr userDrawn="1"/>
        </p:nvSpPr>
        <p:spPr>
          <a:xfrm>
            <a:off x="838200" y="582826"/>
            <a:ext cx="10515600" cy="5974671"/>
          </a:xfrm>
          <a:prstGeom prst="roundRect">
            <a:avLst/>
          </a:prstGeom>
          <a:solidFill>
            <a:schemeClr val="bg1">
              <a:lumMod val="95000"/>
              <a:alpha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CA109036-3633-45A1-992E-4CFBCFE9EC9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8973" y="2008548"/>
            <a:ext cx="4891402" cy="712397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28B58411-222A-47C3-884A-FC99D586007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29776" y="1922236"/>
            <a:ext cx="3491730" cy="107545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3A7F93-7989-4AA3-85EF-12A256E4FEBF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9857" y="4704154"/>
            <a:ext cx="2514599" cy="12573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23F3355-4CD0-4D86-B1E0-3222A5737DF9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11921" y="3089234"/>
            <a:ext cx="4019550" cy="115517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E5BE77A-1B51-4E2A-8350-2605C547D1CB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3302" y="4890106"/>
            <a:ext cx="885395" cy="88539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AECBE5D-62CF-43FA-9E9A-D5F25C871DD6}"/>
              </a:ext>
            </a:extLst>
          </p:cNvPr>
          <p:cNvSpPr txBox="1"/>
          <p:nvPr userDrawn="1"/>
        </p:nvSpPr>
        <p:spPr>
          <a:xfrm>
            <a:off x="4475831" y="771840"/>
            <a:ext cx="349173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u="sng" dirty="0">
                <a:solidFill>
                  <a:schemeClr val="bg1">
                    <a:lumMod val="50000"/>
                  </a:schemeClr>
                </a:solidFill>
              </a:rPr>
              <a:t>Merci !</a:t>
            </a:r>
          </a:p>
        </p:txBody>
      </p:sp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731E96BB-A3D2-4671-8F9E-EE76BD2E21B7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4052" y="4596542"/>
            <a:ext cx="3048091" cy="1320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9366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739D704-FE20-4528-BE68-D48D058AEBD2}"/>
              </a:ext>
            </a:extLst>
          </p:cNvPr>
          <p:cNvGrpSpPr/>
          <p:nvPr userDrawn="1"/>
        </p:nvGrpSpPr>
        <p:grpSpPr>
          <a:xfrm>
            <a:off x="0" y="0"/>
            <a:ext cx="8161238" cy="6858000"/>
            <a:chOff x="0" y="0"/>
            <a:chExt cx="8161238" cy="6858000"/>
          </a:xfrm>
        </p:grpSpPr>
        <p:sp>
          <p:nvSpPr>
            <p:cNvPr id="9" name="Rectangle 11">
              <a:extLst>
                <a:ext uri="{FF2B5EF4-FFF2-40B4-BE49-F238E27FC236}">
                  <a16:creationId xmlns:a16="http://schemas.microsoft.com/office/drawing/2014/main" id="{A1B932F1-65D9-46C8-BBCF-B2B23A4B0834}"/>
                </a:ext>
              </a:extLst>
            </p:cNvPr>
            <p:cNvSpPr/>
            <p:nvPr/>
          </p:nvSpPr>
          <p:spPr>
            <a:xfrm>
              <a:off x="0" y="0"/>
              <a:ext cx="4785649" cy="6855439"/>
            </a:xfrm>
            <a:prstGeom prst="rect">
              <a:avLst/>
            </a:prstGeom>
            <a:solidFill>
              <a:srgbClr val="404040">
                <a:alpha val="68000"/>
              </a:srgbClr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sp>
          <p:nvSpPr>
            <p:cNvPr id="10" name="Isosceles Triangle 12">
              <a:extLst>
                <a:ext uri="{FF2B5EF4-FFF2-40B4-BE49-F238E27FC236}">
                  <a16:creationId xmlns:a16="http://schemas.microsoft.com/office/drawing/2014/main" id="{CC204E9F-06BE-4FC9-B458-39C59E310D3D}"/>
                </a:ext>
              </a:extLst>
            </p:cNvPr>
            <p:cNvSpPr/>
            <p:nvPr/>
          </p:nvSpPr>
          <p:spPr>
            <a:xfrm>
              <a:off x="4785649" y="0"/>
              <a:ext cx="3375589" cy="685800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ss"/>
                <a:gd name="f6" fmla="val 0"/>
                <a:gd name="f7" fmla="+- 0 0 -360"/>
                <a:gd name="f8" fmla="+- 0 0 -270"/>
                <a:gd name="f9" fmla="+- 0 0 -180"/>
                <a:gd name="f10" fmla="+- 0 0 -90"/>
                <a:gd name="f11" fmla="abs f3"/>
                <a:gd name="f12" fmla="abs f4"/>
                <a:gd name="f13" fmla="abs f5"/>
                <a:gd name="f14" fmla="*/ f7 f0 1"/>
                <a:gd name="f15" fmla="*/ f8 f0 1"/>
                <a:gd name="f16" fmla="*/ f9 f0 1"/>
                <a:gd name="f17" fmla="*/ f10 f0 1"/>
                <a:gd name="f18" fmla="?: f11 f3 1"/>
                <a:gd name="f19" fmla="?: f12 f4 1"/>
                <a:gd name="f20" fmla="?: f13 f5 1"/>
                <a:gd name="f21" fmla="*/ f14 1 f2"/>
                <a:gd name="f22" fmla="*/ f15 1 f2"/>
                <a:gd name="f23" fmla="*/ f16 1 f2"/>
                <a:gd name="f24" fmla="*/ f17 1 f2"/>
                <a:gd name="f25" fmla="*/ f18 1 21600"/>
                <a:gd name="f26" fmla="*/ f19 1 21600"/>
                <a:gd name="f27" fmla="*/ 21600 f18 1"/>
                <a:gd name="f28" fmla="*/ 21600 f19 1"/>
                <a:gd name="f29" fmla="+- f21 0 f1"/>
                <a:gd name="f30" fmla="+- f22 0 f1"/>
                <a:gd name="f31" fmla="+- f23 0 f1"/>
                <a:gd name="f32" fmla="+- f24 0 f1"/>
                <a:gd name="f33" fmla="min f26 f25"/>
                <a:gd name="f34" fmla="*/ f27 1 f20"/>
                <a:gd name="f35" fmla="*/ f28 1 f20"/>
                <a:gd name="f36" fmla="val f34"/>
                <a:gd name="f37" fmla="val f35"/>
                <a:gd name="f38" fmla="*/ f6 f33 1"/>
                <a:gd name="f39" fmla="+- f37 0 f6"/>
                <a:gd name="f40" fmla="+- f36 0 f6"/>
                <a:gd name="f41" fmla="*/ f37 f33 1"/>
                <a:gd name="f42" fmla="*/ f36 f33 1"/>
                <a:gd name="f43" fmla="*/ f39 1 2"/>
                <a:gd name="f44" fmla="*/ f40 1 2"/>
                <a:gd name="f45" fmla="*/ f40 f6 1"/>
                <a:gd name="f46" fmla="+- f6 f43 0"/>
                <a:gd name="f47" fmla="*/ f45 1 200000"/>
                <a:gd name="f48" fmla="*/ f45 1 100000"/>
                <a:gd name="f49" fmla="+- f47 f44 0"/>
                <a:gd name="f50" fmla="*/ f47 f33 1"/>
                <a:gd name="f51" fmla="*/ f46 f33 1"/>
                <a:gd name="f52" fmla="*/ f48 f33 1"/>
                <a:gd name="f53" fmla="*/ f49 f33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52" y="f38"/>
                </a:cxn>
                <a:cxn ang="f30">
                  <a:pos x="f50" y="f51"/>
                </a:cxn>
                <a:cxn ang="f31">
                  <a:pos x="f38" y="f41"/>
                </a:cxn>
                <a:cxn ang="f31">
                  <a:pos x="f52" y="f41"/>
                </a:cxn>
                <a:cxn ang="f31">
                  <a:pos x="f42" y="f41"/>
                </a:cxn>
                <a:cxn ang="f32">
                  <a:pos x="f53" y="f51"/>
                </a:cxn>
              </a:cxnLst>
              <a:rect l="f50" t="f51" r="f53" b="f41"/>
              <a:pathLst>
                <a:path>
                  <a:moveTo>
                    <a:pt x="f38" y="f41"/>
                  </a:moveTo>
                  <a:lnTo>
                    <a:pt x="f52" y="f38"/>
                  </a:lnTo>
                  <a:lnTo>
                    <a:pt x="f42" y="f41"/>
                  </a:lnTo>
                  <a:close/>
                </a:path>
              </a:pathLst>
            </a:custGeom>
            <a:solidFill>
              <a:srgbClr val="404040">
                <a:alpha val="68000"/>
              </a:srgbClr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id="{A38E04E1-A184-4AD3-AAB9-FA00027CD03F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838203" y="2777317"/>
            <a:ext cx="10515600" cy="1437530"/>
          </a:xfrm>
          <a:prstGeom prst="rect">
            <a:avLst/>
          </a:prstGeo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Chapter Title</a:t>
            </a:r>
            <a:endParaRPr lang="fr-FR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B6C6D62D-045F-4D47-887E-0F7F39F17E66}"/>
              </a:ext>
            </a:extLst>
          </p:cNvPr>
          <p:cNvSpPr txBox="1">
            <a:spLocks noGrp="1"/>
          </p:cNvSpPr>
          <p:nvPr>
            <p:ph type="body" idx="1" hasCustomPrompt="1"/>
          </p:nvPr>
        </p:nvSpPr>
        <p:spPr>
          <a:xfrm>
            <a:off x="838203" y="4241842"/>
            <a:ext cx="10515600" cy="754892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89310FC3-A55C-463E-B89B-0928468FEC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CH" dirty="0"/>
              <a:t>#PSSATPARIS2019</a:t>
            </a:r>
          </a:p>
        </p:txBody>
      </p:sp>
    </p:spTree>
    <p:extLst>
      <p:ext uri="{BB962C8B-B14F-4D97-AF65-F5344CB8AC3E}">
        <p14:creationId xmlns:p14="http://schemas.microsoft.com/office/powerpoint/2010/main" val="37607402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onsor Thank you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C40AE5C-CFF9-481F-8E0E-925460FA534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774119" y="6573481"/>
            <a:ext cx="1423624" cy="22545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CH" dirty="0"/>
              <a:t>#PSSATPARIS2019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3079B21-2CC1-4651-B0DD-D2C833D02D80}"/>
              </a:ext>
            </a:extLst>
          </p:cNvPr>
          <p:cNvSpPr/>
          <p:nvPr userDrawn="1"/>
        </p:nvSpPr>
        <p:spPr>
          <a:xfrm>
            <a:off x="838200" y="582826"/>
            <a:ext cx="10515600" cy="5974671"/>
          </a:xfrm>
          <a:prstGeom prst="roundRect">
            <a:avLst/>
          </a:prstGeom>
          <a:solidFill>
            <a:schemeClr val="bg1">
              <a:lumMod val="95000"/>
              <a:alpha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CA109036-3633-45A1-992E-4CFBCFE9EC9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8973" y="2008548"/>
            <a:ext cx="4891402" cy="712397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28B58411-222A-47C3-884A-FC99D586007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29776" y="1922236"/>
            <a:ext cx="3491730" cy="107545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3A7F93-7989-4AA3-85EF-12A256E4FEBF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3483" y="4259824"/>
            <a:ext cx="2284899" cy="11424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23F3355-4CD0-4D86-B1E0-3222A5737DF9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921" y="3038173"/>
            <a:ext cx="4019550" cy="12573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AECBE5D-62CF-43FA-9E9A-D5F25C871DD6}"/>
              </a:ext>
            </a:extLst>
          </p:cNvPr>
          <p:cNvSpPr txBox="1"/>
          <p:nvPr userDrawn="1"/>
        </p:nvSpPr>
        <p:spPr>
          <a:xfrm>
            <a:off x="4475831" y="771840"/>
            <a:ext cx="349173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u="sng" dirty="0">
                <a:solidFill>
                  <a:schemeClr val="bg1">
                    <a:lumMod val="50000"/>
                  </a:schemeClr>
                </a:solidFill>
              </a:rPr>
              <a:t>Merci !</a:t>
            </a:r>
          </a:p>
        </p:txBody>
      </p:sp>
    </p:spTree>
    <p:extLst>
      <p:ext uri="{BB962C8B-B14F-4D97-AF65-F5344CB8AC3E}">
        <p14:creationId xmlns:p14="http://schemas.microsoft.com/office/powerpoint/2010/main" val="156000432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739D704-FE20-4528-BE68-D48D058AEBD2}"/>
              </a:ext>
            </a:extLst>
          </p:cNvPr>
          <p:cNvGrpSpPr/>
          <p:nvPr userDrawn="1"/>
        </p:nvGrpSpPr>
        <p:grpSpPr>
          <a:xfrm>
            <a:off x="0" y="0"/>
            <a:ext cx="8161238" cy="6858000"/>
            <a:chOff x="0" y="0"/>
            <a:chExt cx="8161238" cy="6858000"/>
          </a:xfrm>
          <a:solidFill>
            <a:srgbClr val="666699">
              <a:alpha val="49804"/>
            </a:srgbClr>
          </a:solidFill>
        </p:grpSpPr>
        <p:sp>
          <p:nvSpPr>
            <p:cNvPr id="9" name="Rectangle 11">
              <a:extLst>
                <a:ext uri="{FF2B5EF4-FFF2-40B4-BE49-F238E27FC236}">
                  <a16:creationId xmlns:a16="http://schemas.microsoft.com/office/drawing/2014/main" id="{A1B932F1-65D9-46C8-BBCF-B2B23A4B0834}"/>
                </a:ext>
              </a:extLst>
            </p:cNvPr>
            <p:cNvSpPr/>
            <p:nvPr/>
          </p:nvSpPr>
          <p:spPr>
            <a:xfrm>
              <a:off x="0" y="0"/>
              <a:ext cx="4785649" cy="6855439"/>
            </a:xfrm>
            <a:prstGeom prst="rect">
              <a:avLst/>
            </a:prstGeom>
            <a:grpFill/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fr-FR" sz="18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sp>
          <p:nvSpPr>
            <p:cNvPr id="10" name="Isosceles Triangle 12">
              <a:extLst>
                <a:ext uri="{FF2B5EF4-FFF2-40B4-BE49-F238E27FC236}">
                  <a16:creationId xmlns:a16="http://schemas.microsoft.com/office/drawing/2014/main" id="{CC204E9F-06BE-4FC9-B458-39C59E310D3D}"/>
                </a:ext>
              </a:extLst>
            </p:cNvPr>
            <p:cNvSpPr/>
            <p:nvPr/>
          </p:nvSpPr>
          <p:spPr>
            <a:xfrm>
              <a:off x="4785649" y="0"/>
              <a:ext cx="3375589" cy="685800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ss"/>
                <a:gd name="f6" fmla="val 0"/>
                <a:gd name="f7" fmla="+- 0 0 -360"/>
                <a:gd name="f8" fmla="+- 0 0 -270"/>
                <a:gd name="f9" fmla="+- 0 0 -180"/>
                <a:gd name="f10" fmla="+- 0 0 -90"/>
                <a:gd name="f11" fmla="abs f3"/>
                <a:gd name="f12" fmla="abs f4"/>
                <a:gd name="f13" fmla="abs f5"/>
                <a:gd name="f14" fmla="*/ f7 f0 1"/>
                <a:gd name="f15" fmla="*/ f8 f0 1"/>
                <a:gd name="f16" fmla="*/ f9 f0 1"/>
                <a:gd name="f17" fmla="*/ f10 f0 1"/>
                <a:gd name="f18" fmla="?: f11 f3 1"/>
                <a:gd name="f19" fmla="?: f12 f4 1"/>
                <a:gd name="f20" fmla="?: f13 f5 1"/>
                <a:gd name="f21" fmla="*/ f14 1 f2"/>
                <a:gd name="f22" fmla="*/ f15 1 f2"/>
                <a:gd name="f23" fmla="*/ f16 1 f2"/>
                <a:gd name="f24" fmla="*/ f17 1 f2"/>
                <a:gd name="f25" fmla="*/ f18 1 21600"/>
                <a:gd name="f26" fmla="*/ f19 1 21600"/>
                <a:gd name="f27" fmla="*/ 21600 f18 1"/>
                <a:gd name="f28" fmla="*/ 21600 f19 1"/>
                <a:gd name="f29" fmla="+- f21 0 f1"/>
                <a:gd name="f30" fmla="+- f22 0 f1"/>
                <a:gd name="f31" fmla="+- f23 0 f1"/>
                <a:gd name="f32" fmla="+- f24 0 f1"/>
                <a:gd name="f33" fmla="min f26 f25"/>
                <a:gd name="f34" fmla="*/ f27 1 f20"/>
                <a:gd name="f35" fmla="*/ f28 1 f20"/>
                <a:gd name="f36" fmla="val f34"/>
                <a:gd name="f37" fmla="val f35"/>
                <a:gd name="f38" fmla="*/ f6 f33 1"/>
                <a:gd name="f39" fmla="+- f37 0 f6"/>
                <a:gd name="f40" fmla="+- f36 0 f6"/>
                <a:gd name="f41" fmla="*/ f37 f33 1"/>
                <a:gd name="f42" fmla="*/ f36 f33 1"/>
                <a:gd name="f43" fmla="*/ f39 1 2"/>
                <a:gd name="f44" fmla="*/ f40 1 2"/>
                <a:gd name="f45" fmla="*/ f40 f6 1"/>
                <a:gd name="f46" fmla="+- f6 f43 0"/>
                <a:gd name="f47" fmla="*/ f45 1 200000"/>
                <a:gd name="f48" fmla="*/ f45 1 100000"/>
                <a:gd name="f49" fmla="+- f47 f44 0"/>
                <a:gd name="f50" fmla="*/ f47 f33 1"/>
                <a:gd name="f51" fmla="*/ f46 f33 1"/>
                <a:gd name="f52" fmla="*/ f48 f33 1"/>
                <a:gd name="f53" fmla="*/ f49 f33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52" y="f38"/>
                </a:cxn>
                <a:cxn ang="f30">
                  <a:pos x="f50" y="f51"/>
                </a:cxn>
                <a:cxn ang="f31">
                  <a:pos x="f38" y="f41"/>
                </a:cxn>
                <a:cxn ang="f31">
                  <a:pos x="f52" y="f41"/>
                </a:cxn>
                <a:cxn ang="f31">
                  <a:pos x="f42" y="f41"/>
                </a:cxn>
                <a:cxn ang="f32">
                  <a:pos x="f53" y="f51"/>
                </a:cxn>
              </a:cxnLst>
              <a:rect l="f50" t="f51" r="f53" b="f41"/>
              <a:pathLst>
                <a:path>
                  <a:moveTo>
                    <a:pt x="f38" y="f41"/>
                  </a:moveTo>
                  <a:lnTo>
                    <a:pt x="f52" y="f38"/>
                  </a:lnTo>
                  <a:lnTo>
                    <a:pt x="f42" y="f41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id="{A38E04E1-A184-4AD3-AAB9-FA00027CD03F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838203" y="2777317"/>
            <a:ext cx="10515600" cy="1437530"/>
          </a:xfrm>
          <a:prstGeom prst="rect">
            <a:avLst/>
          </a:prstGeom>
        </p:spPr>
        <p:txBody>
          <a:bodyPr anchor="b"/>
          <a:lstStyle>
            <a:lvl1pPr algn="ctr">
              <a:defRPr sz="6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Questions?</a:t>
            </a:r>
            <a:endParaRPr lang="fr-FR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89310FC3-A55C-463E-B89B-0928468FEC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lvl="0"/>
            <a:r>
              <a:rPr lang="fr-FR"/>
              <a:t>#PSSATPARIS2019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7360777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739D704-FE20-4528-BE68-D48D058AEBD2}"/>
              </a:ext>
            </a:extLst>
          </p:cNvPr>
          <p:cNvGrpSpPr/>
          <p:nvPr userDrawn="1"/>
        </p:nvGrpSpPr>
        <p:grpSpPr>
          <a:xfrm>
            <a:off x="0" y="0"/>
            <a:ext cx="8153403" cy="6858000"/>
            <a:chOff x="0" y="358622"/>
            <a:chExt cx="8153403" cy="6858000"/>
          </a:xfrm>
        </p:grpSpPr>
        <p:sp>
          <p:nvSpPr>
            <p:cNvPr id="9" name="Rectangle 11">
              <a:extLst>
                <a:ext uri="{FF2B5EF4-FFF2-40B4-BE49-F238E27FC236}">
                  <a16:creationId xmlns:a16="http://schemas.microsoft.com/office/drawing/2014/main" id="{A1B932F1-65D9-46C8-BBCF-B2B23A4B0834}"/>
                </a:ext>
              </a:extLst>
            </p:cNvPr>
            <p:cNvSpPr/>
            <p:nvPr/>
          </p:nvSpPr>
          <p:spPr>
            <a:xfrm>
              <a:off x="0" y="358622"/>
              <a:ext cx="4785649" cy="6855439"/>
            </a:xfrm>
            <a:prstGeom prst="rect">
              <a:avLst/>
            </a:prstGeom>
            <a:solidFill>
              <a:srgbClr val="404040">
                <a:alpha val="68000"/>
              </a:srgbClr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sp>
          <p:nvSpPr>
            <p:cNvPr id="10" name="Isosceles Triangle 12">
              <a:extLst>
                <a:ext uri="{FF2B5EF4-FFF2-40B4-BE49-F238E27FC236}">
                  <a16:creationId xmlns:a16="http://schemas.microsoft.com/office/drawing/2014/main" id="{CC204E9F-06BE-4FC9-B458-39C59E310D3D}"/>
                </a:ext>
              </a:extLst>
            </p:cNvPr>
            <p:cNvSpPr/>
            <p:nvPr/>
          </p:nvSpPr>
          <p:spPr>
            <a:xfrm>
              <a:off x="4777814" y="358622"/>
              <a:ext cx="3375589" cy="685800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ss"/>
                <a:gd name="f6" fmla="val 0"/>
                <a:gd name="f7" fmla="+- 0 0 -360"/>
                <a:gd name="f8" fmla="+- 0 0 -270"/>
                <a:gd name="f9" fmla="+- 0 0 -180"/>
                <a:gd name="f10" fmla="+- 0 0 -90"/>
                <a:gd name="f11" fmla="abs f3"/>
                <a:gd name="f12" fmla="abs f4"/>
                <a:gd name="f13" fmla="abs f5"/>
                <a:gd name="f14" fmla="*/ f7 f0 1"/>
                <a:gd name="f15" fmla="*/ f8 f0 1"/>
                <a:gd name="f16" fmla="*/ f9 f0 1"/>
                <a:gd name="f17" fmla="*/ f10 f0 1"/>
                <a:gd name="f18" fmla="?: f11 f3 1"/>
                <a:gd name="f19" fmla="?: f12 f4 1"/>
                <a:gd name="f20" fmla="?: f13 f5 1"/>
                <a:gd name="f21" fmla="*/ f14 1 f2"/>
                <a:gd name="f22" fmla="*/ f15 1 f2"/>
                <a:gd name="f23" fmla="*/ f16 1 f2"/>
                <a:gd name="f24" fmla="*/ f17 1 f2"/>
                <a:gd name="f25" fmla="*/ f18 1 21600"/>
                <a:gd name="f26" fmla="*/ f19 1 21600"/>
                <a:gd name="f27" fmla="*/ 21600 f18 1"/>
                <a:gd name="f28" fmla="*/ 21600 f19 1"/>
                <a:gd name="f29" fmla="+- f21 0 f1"/>
                <a:gd name="f30" fmla="+- f22 0 f1"/>
                <a:gd name="f31" fmla="+- f23 0 f1"/>
                <a:gd name="f32" fmla="+- f24 0 f1"/>
                <a:gd name="f33" fmla="min f26 f25"/>
                <a:gd name="f34" fmla="*/ f27 1 f20"/>
                <a:gd name="f35" fmla="*/ f28 1 f20"/>
                <a:gd name="f36" fmla="val f34"/>
                <a:gd name="f37" fmla="val f35"/>
                <a:gd name="f38" fmla="*/ f6 f33 1"/>
                <a:gd name="f39" fmla="+- f37 0 f6"/>
                <a:gd name="f40" fmla="+- f36 0 f6"/>
                <a:gd name="f41" fmla="*/ f37 f33 1"/>
                <a:gd name="f42" fmla="*/ f36 f33 1"/>
                <a:gd name="f43" fmla="*/ f39 1 2"/>
                <a:gd name="f44" fmla="*/ f40 1 2"/>
                <a:gd name="f45" fmla="*/ f40 f6 1"/>
                <a:gd name="f46" fmla="+- f6 f43 0"/>
                <a:gd name="f47" fmla="*/ f45 1 200000"/>
                <a:gd name="f48" fmla="*/ f45 1 100000"/>
                <a:gd name="f49" fmla="+- f47 f44 0"/>
                <a:gd name="f50" fmla="*/ f47 f33 1"/>
                <a:gd name="f51" fmla="*/ f46 f33 1"/>
                <a:gd name="f52" fmla="*/ f48 f33 1"/>
                <a:gd name="f53" fmla="*/ f49 f33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52" y="f38"/>
                </a:cxn>
                <a:cxn ang="f30">
                  <a:pos x="f50" y="f51"/>
                </a:cxn>
                <a:cxn ang="f31">
                  <a:pos x="f38" y="f41"/>
                </a:cxn>
                <a:cxn ang="f31">
                  <a:pos x="f52" y="f41"/>
                </a:cxn>
                <a:cxn ang="f31">
                  <a:pos x="f42" y="f41"/>
                </a:cxn>
                <a:cxn ang="f32">
                  <a:pos x="f53" y="f51"/>
                </a:cxn>
              </a:cxnLst>
              <a:rect l="f50" t="f51" r="f53" b="f41"/>
              <a:pathLst>
                <a:path>
                  <a:moveTo>
                    <a:pt x="f38" y="f41"/>
                  </a:moveTo>
                  <a:lnTo>
                    <a:pt x="f52" y="f38"/>
                  </a:lnTo>
                  <a:lnTo>
                    <a:pt x="f42" y="f41"/>
                  </a:lnTo>
                  <a:close/>
                </a:path>
              </a:pathLst>
            </a:custGeom>
            <a:solidFill>
              <a:srgbClr val="404040">
                <a:alpha val="68000"/>
              </a:srgbClr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id="{A091EF93-B35F-4FEB-9AED-2B78E4D40F7D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831847" y="3124940"/>
            <a:ext cx="10515600" cy="1437530"/>
          </a:xfrm>
          <a:prstGeom prst="rect">
            <a:avLst/>
          </a:prstGeo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Chapter Title</a:t>
            </a:r>
            <a:endParaRPr lang="fr-FR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7F0124F3-C682-4AE1-92DB-EAE2322D1DC4}"/>
              </a:ext>
            </a:extLst>
          </p:cNvPr>
          <p:cNvSpPr txBox="1">
            <a:spLocks noGrp="1"/>
          </p:cNvSpPr>
          <p:nvPr>
            <p:ph type="body" idx="1" hasCustomPrompt="1"/>
          </p:nvPr>
        </p:nvSpPr>
        <p:spPr>
          <a:xfrm>
            <a:off x="831847" y="4589465"/>
            <a:ext cx="10515600" cy="754892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EC453C2-463E-46DF-99E0-DF3EA78D7D8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CH" dirty="0"/>
              <a:t>#PSSATPARIS2019</a:t>
            </a:r>
          </a:p>
        </p:txBody>
      </p:sp>
    </p:spTree>
    <p:extLst>
      <p:ext uri="{BB962C8B-B14F-4D97-AF65-F5344CB8AC3E}">
        <p14:creationId xmlns:p14="http://schemas.microsoft.com/office/powerpoint/2010/main" val="374774965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739D704-FE20-4528-BE68-D48D058AEBD2}"/>
              </a:ext>
            </a:extLst>
          </p:cNvPr>
          <p:cNvGrpSpPr/>
          <p:nvPr userDrawn="1"/>
        </p:nvGrpSpPr>
        <p:grpSpPr>
          <a:xfrm>
            <a:off x="0" y="0"/>
            <a:ext cx="8161238" cy="6858000"/>
            <a:chOff x="0" y="0"/>
            <a:chExt cx="8161238" cy="6858000"/>
          </a:xfrm>
        </p:grpSpPr>
        <p:sp>
          <p:nvSpPr>
            <p:cNvPr id="9" name="Rectangle 11">
              <a:extLst>
                <a:ext uri="{FF2B5EF4-FFF2-40B4-BE49-F238E27FC236}">
                  <a16:creationId xmlns:a16="http://schemas.microsoft.com/office/drawing/2014/main" id="{A1B932F1-65D9-46C8-BBCF-B2B23A4B0834}"/>
                </a:ext>
              </a:extLst>
            </p:cNvPr>
            <p:cNvSpPr/>
            <p:nvPr/>
          </p:nvSpPr>
          <p:spPr>
            <a:xfrm>
              <a:off x="0" y="0"/>
              <a:ext cx="4785649" cy="6855439"/>
            </a:xfrm>
            <a:prstGeom prst="rect">
              <a:avLst/>
            </a:prstGeom>
            <a:solidFill>
              <a:srgbClr val="404040">
                <a:alpha val="68000"/>
              </a:srgbClr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sp>
          <p:nvSpPr>
            <p:cNvPr id="10" name="Isosceles Triangle 12">
              <a:extLst>
                <a:ext uri="{FF2B5EF4-FFF2-40B4-BE49-F238E27FC236}">
                  <a16:creationId xmlns:a16="http://schemas.microsoft.com/office/drawing/2014/main" id="{CC204E9F-06BE-4FC9-B458-39C59E310D3D}"/>
                </a:ext>
              </a:extLst>
            </p:cNvPr>
            <p:cNvSpPr/>
            <p:nvPr/>
          </p:nvSpPr>
          <p:spPr>
            <a:xfrm>
              <a:off x="4785649" y="0"/>
              <a:ext cx="3375589" cy="685800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ss"/>
                <a:gd name="f6" fmla="val 0"/>
                <a:gd name="f7" fmla="+- 0 0 -360"/>
                <a:gd name="f8" fmla="+- 0 0 -270"/>
                <a:gd name="f9" fmla="+- 0 0 -180"/>
                <a:gd name="f10" fmla="+- 0 0 -90"/>
                <a:gd name="f11" fmla="abs f3"/>
                <a:gd name="f12" fmla="abs f4"/>
                <a:gd name="f13" fmla="abs f5"/>
                <a:gd name="f14" fmla="*/ f7 f0 1"/>
                <a:gd name="f15" fmla="*/ f8 f0 1"/>
                <a:gd name="f16" fmla="*/ f9 f0 1"/>
                <a:gd name="f17" fmla="*/ f10 f0 1"/>
                <a:gd name="f18" fmla="?: f11 f3 1"/>
                <a:gd name="f19" fmla="?: f12 f4 1"/>
                <a:gd name="f20" fmla="?: f13 f5 1"/>
                <a:gd name="f21" fmla="*/ f14 1 f2"/>
                <a:gd name="f22" fmla="*/ f15 1 f2"/>
                <a:gd name="f23" fmla="*/ f16 1 f2"/>
                <a:gd name="f24" fmla="*/ f17 1 f2"/>
                <a:gd name="f25" fmla="*/ f18 1 21600"/>
                <a:gd name="f26" fmla="*/ f19 1 21600"/>
                <a:gd name="f27" fmla="*/ 21600 f18 1"/>
                <a:gd name="f28" fmla="*/ 21600 f19 1"/>
                <a:gd name="f29" fmla="+- f21 0 f1"/>
                <a:gd name="f30" fmla="+- f22 0 f1"/>
                <a:gd name="f31" fmla="+- f23 0 f1"/>
                <a:gd name="f32" fmla="+- f24 0 f1"/>
                <a:gd name="f33" fmla="min f26 f25"/>
                <a:gd name="f34" fmla="*/ f27 1 f20"/>
                <a:gd name="f35" fmla="*/ f28 1 f20"/>
                <a:gd name="f36" fmla="val f34"/>
                <a:gd name="f37" fmla="val f35"/>
                <a:gd name="f38" fmla="*/ f6 f33 1"/>
                <a:gd name="f39" fmla="+- f37 0 f6"/>
                <a:gd name="f40" fmla="+- f36 0 f6"/>
                <a:gd name="f41" fmla="*/ f37 f33 1"/>
                <a:gd name="f42" fmla="*/ f36 f33 1"/>
                <a:gd name="f43" fmla="*/ f39 1 2"/>
                <a:gd name="f44" fmla="*/ f40 1 2"/>
                <a:gd name="f45" fmla="*/ f40 f6 1"/>
                <a:gd name="f46" fmla="+- f6 f43 0"/>
                <a:gd name="f47" fmla="*/ f45 1 200000"/>
                <a:gd name="f48" fmla="*/ f45 1 100000"/>
                <a:gd name="f49" fmla="+- f47 f44 0"/>
                <a:gd name="f50" fmla="*/ f47 f33 1"/>
                <a:gd name="f51" fmla="*/ f46 f33 1"/>
                <a:gd name="f52" fmla="*/ f48 f33 1"/>
                <a:gd name="f53" fmla="*/ f49 f33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52" y="f38"/>
                </a:cxn>
                <a:cxn ang="f30">
                  <a:pos x="f50" y="f51"/>
                </a:cxn>
                <a:cxn ang="f31">
                  <a:pos x="f38" y="f41"/>
                </a:cxn>
                <a:cxn ang="f31">
                  <a:pos x="f52" y="f41"/>
                </a:cxn>
                <a:cxn ang="f31">
                  <a:pos x="f42" y="f41"/>
                </a:cxn>
                <a:cxn ang="f32">
                  <a:pos x="f53" y="f51"/>
                </a:cxn>
              </a:cxnLst>
              <a:rect l="f50" t="f51" r="f53" b="f41"/>
              <a:pathLst>
                <a:path>
                  <a:moveTo>
                    <a:pt x="f38" y="f41"/>
                  </a:moveTo>
                  <a:lnTo>
                    <a:pt x="f52" y="f38"/>
                  </a:lnTo>
                  <a:lnTo>
                    <a:pt x="f42" y="f41"/>
                  </a:lnTo>
                  <a:close/>
                </a:path>
              </a:pathLst>
            </a:custGeom>
            <a:solidFill>
              <a:srgbClr val="404040">
                <a:alpha val="68000"/>
              </a:srgbClr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41118C3-FC52-4A45-A76D-FC18089A5D49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831847" y="3124940"/>
            <a:ext cx="10515600" cy="1437530"/>
          </a:xfrm>
          <a:prstGeom prst="rect">
            <a:avLst/>
          </a:prstGeo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Chapter Title</a:t>
            </a:r>
            <a:endParaRPr lang="fr-F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8AD709-48E3-4EC2-B288-C73E3ECD49E8}"/>
              </a:ext>
            </a:extLst>
          </p:cNvPr>
          <p:cNvSpPr txBox="1">
            <a:spLocks noGrp="1"/>
          </p:cNvSpPr>
          <p:nvPr>
            <p:ph type="body" idx="1" hasCustomPrompt="1"/>
          </p:nvPr>
        </p:nvSpPr>
        <p:spPr>
          <a:xfrm>
            <a:off x="831847" y="4589465"/>
            <a:ext cx="10515600" cy="754892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4A110D67-86FE-41BD-AF58-611D6BB89BB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CH" dirty="0"/>
              <a:t>#PSSATPARIS2019</a:t>
            </a:r>
          </a:p>
        </p:txBody>
      </p:sp>
    </p:spTree>
    <p:extLst>
      <p:ext uri="{BB962C8B-B14F-4D97-AF65-F5344CB8AC3E}">
        <p14:creationId xmlns:p14="http://schemas.microsoft.com/office/powerpoint/2010/main" val="190060430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F9628B5-7616-4045-864A-6FD0CE32854D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524003" y="3602041"/>
            <a:ext cx="9144000" cy="1655758"/>
          </a:xfrm>
        </p:spPr>
        <p:txBody>
          <a:bodyPr anchorCtr="1"/>
          <a:lstStyle>
            <a:lvl1pPr marL="0" indent="0" algn="ctr">
              <a:buNone/>
              <a:defRPr sz="2400"/>
            </a:lvl1pPr>
          </a:lstStyle>
          <a:p>
            <a:pPr lvl="0"/>
            <a:r>
              <a:rPr lang="en-US"/>
              <a:t>Click to edit Master subtitle style</a:t>
            </a:r>
            <a:endParaRPr lang="fr-FR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45B70C9-2C78-4EDE-A48C-397D9A5223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Small title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32B12CC-8DD8-4F57-BB9B-87C4E1A026DD}"/>
              </a:ext>
            </a:extLst>
          </p:cNvPr>
          <p:cNvGrpSpPr/>
          <p:nvPr userDrawn="1"/>
        </p:nvGrpSpPr>
        <p:grpSpPr>
          <a:xfrm>
            <a:off x="1447816" y="6084527"/>
            <a:ext cx="9456166" cy="645414"/>
            <a:chOff x="939586" y="6177339"/>
            <a:chExt cx="9851189" cy="670557"/>
          </a:xfrm>
        </p:grpSpPr>
        <p:pic>
          <p:nvPicPr>
            <p:cNvPr id="29" name="Picture 28" descr="A close up of a sign&#10;&#10;Description automatically generated">
              <a:extLst>
                <a:ext uri="{FF2B5EF4-FFF2-40B4-BE49-F238E27FC236}">
                  <a16:creationId xmlns:a16="http://schemas.microsoft.com/office/drawing/2014/main" id="{B75A3302-C275-461F-ABD9-1BC7B8FCB38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9586" y="6228604"/>
              <a:ext cx="4118142" cy="571672"/>
            </a:xfrm>
            <a:prstGeom prst="rect">
              <a:avLst/>
            </a:prstGeom>
          </p:spPr>
        </p:pic>
        <p:grpSp>
          <p:nvGrpSpPr>
            <p:cNvPr id="30" name="Graphic 8">
              <a:extLst>
                <a:ext uri="{FF2B5EF4-FFF2-40B4-BE49-F238E27FC236}">
                  <a16:creationId xmlns:a16="http://schemas.microsoft.com/office/drawing/2014/main" id="{8B69B169-35CF-4C88-86F7-9026CCBA211D}"/>
                </a:ext>
              </a:extLst>
            </p:cNvPr>
            <p:cNvGrpSpPr/>
            <p:nvPr userDrawn="1"/>
          </p:nvGrpSpPr>
          <p:grpSpPr>
            <a:xfrm>
              <a:off x="5473152" y="6263469"/>
              <a:ext cx="2294931" cy="577966"/>
              <a:chOff x="1691143" y="5787114"/>
              <a:chExt cx="2575651" cy="793993"/>
            </a:xfrm>
          </p:grpSpPr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9F323FD3-0DD6-4A1E-9AEB-6B14BC6CFDB6}"/>
                  </a:ext>
                </a:extLst>
              </p:cNvPr>
              <p:cNvSpPr/>
              <p:nvPr/>
            </p:nvSpPr>
            <p:spPr>
              <a:xfrm>
                <a:off x="2811920" y="5956960"/>
                <a:ext cx="247800" cy="345888"/>
              </a:xfrm>
              <a:custGeom>
                <a:avLst/>
                <a:gdLst>
                  <a:gd name="connsiteX0" fmla="*/ 0 w 247799"/>
                  <a:gd name="connsiteY0" fmla="*/ 0 h 345887"/>
                  <a:gd name="connsiteX1" fmla="*/ 217857 w 247799"/>
                  <a:gd name="connsiteY1" fmla="*/ 0 h 345887"/>
                  <a:gd name="connsiteX2" fmla="*/ 240056 w 247799"/>
                  <a:gd name="connsiteY2" fmla="*/ 22199 h 345887"/>
                  <a:gd name="connsiteX3" fmla="*/ 240056 w 247799"/>
                  <a:gd name="connsiteY3" fmla="*/ 22199 h 345887"/>
                  <a:gd name="connsiteX4" fmla="*/ 217857 w 247799"/>
                  <a:gd name="connsiteY4" fmla="*/ 44397 h 345887"/>
                  <a:gd name="connsiteX5" fmla="*/ 74340 w 247799"/>
                  <a:gd name="connsiteY5" fmla="*/ 44397 h 345887"/>
                  <a:gd name="connsiteX6" fmla="*/ 52141 w 247799"/>
                  <a:gd name="connsiteY6" fmla="*/ 66596 h 345887"/>
                  <a:gd name="connsiteX7" fmla="*/ 52141 w 247799"/>
                  <a:gd name="connsiteY7" fmla="*/ 123384 h 345887"/>
                  <a:gd name="connsiteX8" fmla="*/ 74340 w 247799"/>
                  <a:gd name="connsiteY8" fmla="*/ 145582 h 345887"/>
                  <a:gd name="connsiteX9" fmla="*/ 206500 w 247799"/>
                  <a:gd name="connsiteY9" fmla="*/ 145582 h 345887"/>
                  <a:gd name="connsiteX10" fmla="*/ 228698 w 247799"/>
                  <a:gd name="connsiteY10" fmla="*/ 167781 h 345887"/>
                  <a:gd name="connsiteX11" fmla="*/ 228698 w 247799"/>
                  <a:gd name="connsiteY11" fmla="*/ 167781 h 345887"/>
                  <a:gd name="connsiteX12" fmla="*/ 206500 w 247799"/>
                  <a:gd name="connsiteY12" fmla="*/ 189980 h 345887"/>
                  <a:gd name="connsiteX13" fmla="*/ 74340 w 247799"/>
                  <a:gd name="connsiteY13" fmla="*/ 189980 h 345887"/>
                  <a:gd name="connsiteX14" fmla="*/ 52141 w 247799"/>
                  <a:gd name="connsiteY14" fmla="*/ 212179 h 345887"/>
                  <a:gd name="connsiteX15" fmla="*/ 52141 w 247799"/>
                  <a:gd name="connsiteY15" fmla="*/ 280840 h 345887"/>
                  <a:gd name="connsiteX16" fmla="*/ 74340 w 247799"/>
                  <a:gd name="connsiteY16" fmla="*/ 303039 h 345887"/>
                  <a:gd name="connsiteX17" fmla="*/ 226117 w 247799"/>
                  <a:gd name="connsiteY17" fmla="*/ 303039 h 345887"/>
                  <a:gd name="connsiteX18" fmla="*/ 248316 w 247799"/>
                  <a:gd name="connsiteY18" fmla="*/ 325238 h 345887"/>
                  <a:gd name="connsiteX19" fmla="*/ 248316 w 247799"/>
                  <a:gd name="connsiteY19" fmla="*/ 325238 h 345887"/>
                  <a:gd name="connsiteX20" fmla="*/ 226117 w 247799"/>
                  <a:gd name="connsiteY20" fmla="*/ 347436 h 345887"/>
                  <a:gd name="connsiteX21" fmla="*/ 516 w 247799"/>
                  <a:gd name="connsiteY21" fmla="*/ 347436 h 345887"/>
                  <a:gd name="connsiteX22" fmla="*/ 0 w 247799"/>
                  <a:gd name="connsiteY22" fmla="*/ 0 h 345887"/>
                  <a:gd name="connsiteX23" fmla="*/ 0 w 247799"/>
                  <a:gd name="connsiteY23" fmla="*/ 0 h 345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47799" h="345887">
                    <a:moveTo>
                      <a:pt x="0" y="0"/>
                    </a:moveTo>
                    <a:lnTo>
                      <a:pt x="217857" y="0"/>
                    </a:lnTo>
                    <a:cubicBezTo>
                      <a:pt x="230247" y="0"/>
                      <a:pt x="240056" y="9809"/>
                      <a:pt x="240056" y="22199"/>
                    </a:cubicBezTo>
                    <a:lnTo>
                      <a:pt x="240056" y="22199"/>
                    </a:lnTo>
                    <a:cubicBezTo>
                      <a:pt x="240056" y="34589"/>
                      <a:pt x="230247" y="44397"/>
                      <a:pt x="217857" y="44397"/>
                    </a:cubicBezTo>
                    <a:lnTo>
                      <a:pt x="74340" y="44397"/>
                    </a:lnTo>
                    <a:cubicBezTo>
                      <a:pt x="61950" y="44397"/>
                      <a:pt x="52141" y="54206"/>
                      <a:pt x="52141" y="66596"/>
                    </a:cubicBezTo>
                    <a:lnTo>
                      <a:pt x="52141" y="123384"/>
                    </a:lnTo>
                    <a:cubicBezTo>
                      <a:pt x="52141" y="135774"/>
                      <a:pt x="61950" y="145582"/>
                      <a:pt x="74340" y="145582"/>
                    </a:cubicBezTo>
                    <a:lnTo>
                      <a:pt x="206500" y="145582"/>
                    </a:lnTo>
                    <a:cubicBezTo>
                      <a:pt x="218890" y="145582"/>
                      <a:pt x="228698" y="155391"/>
                      <a:pt x="228698" y="167781"/>
                    </a:cubicBezTo>
                    <a:lnTo>
                      <a:pt x="228698" y="167781"/>
                    </a:lnTo>
                    <a:cubicBezTo>
                      <a:pt x="228698" y="180171"/>
                      <a:pt x="218890" y="189980"/>
                      <a:pt x="206500" y="189980"/>
                    </a:cubicBezTo>
                    <a:lnTo>
                      <a:pt x="74340" y="189980"/>
                    </a:lnTo>
                    <a:cubicBezTo>
                      <a:pt x="61950" y="189980"/>
                      <a:pt x="52141" y="199789"/>
                      <a:pt x="52141" y="212179"/>
                    </a:cubicBezTo>
                    <a:lnTo>
                      <a:pt x="52141" y="280840"/>
                    </a:lnTo>
                    <a:cubicBezTo>
                      <a:pt x="52141" y="293230"/>
                      <a:pt x="61950" y="303039"/>
                      <a:pt x="74340" y="303039"/>
                    </a:cubicBezTo>
                    <a:lnTo>
                      <a:pt x="226117" y="303039"/>
                    </a:lnTo>
                    <a:cubicBezTo>
                      <a:pt x="238507" y="303039"/>
                      <a:pt x="248316" y="312848"/>
                      <a:pt x="248316" y="325238"/>
                    </a:cubicBezTo>
                    <a:lnTo>
                      <a:pt x="248316" y="325238"/>
                    </a:lnTo>
                    <a:cubicBezTo>
                      <a:pt x="248316" y="337628"/>
                      <a:pt x="238507" y="347436"/>
                      <a:pt x="226117" y="347436"/>
                    </a:cubicBezTo>
                    <a:lnTo>
                      <a:pt x="516" y="347436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8527EEAF-971A-465E-AFFC-4897A7610152}"/>
                  </a:ext>
                </a:extLst>
              </p:cNvPr>
              <p:cNvSpPr/>
              <p:nvPr/>
            </p:nvSpPr>
            <p:spPr>
              <a:xfrm>
                <a:off x="3104634" y="5956444"/>
                <a:ext cx="268450" cy="345888"/>
              </a:xfrm>
              <a:custGeom>
                <a:avLst/>
                <a:gdLst>
                  <a:gd name="connsiteX0" fmla="*/ 273096 w 268449"/>
                  <a:gd name="connsiteY0" fmla="*/ 22715 h 345887"/>
                  <a:gd name="connsiteX1" fmla="*/ 273096 w 268449"/>
                  <a:gd name="connsiteY1" fmla="*/ 22715 h 345887"/>
                  <a:gd name="connsiteX2" fmla="*/ 250897 w 268449"/>
                  <a:gd name="connsiteY2" fmla="*/ 44914 h 345887"/>
                  <a:gd name="connsiteX3" fmla="*/ 184817 w 268449"/>
                  <a:gd name="connsiteY3" fmla="*/ 44914 h 345887"/>
                  <a:gd name="connsiteX4" fmla="*/ 162619 w 268449"/>
                  <a:gd name="connsiteY4" fmla="*/ 67113 h 345887"/>
                  <a:gd name="connsiteX5" fmla="*/ 162619 w 268449"/>
                  <a:gd name="connsiteY5" fmla="*/ 324721 h 345887"/>
                  <a:gd name="connsiteX6" fmla="*/ 140420 w 268449"/>
                  <a:gd name="connsiteY6" fmla="*/ 346920 h 345887"/>
                  <a:gd name="connsiteX7" fmla="*/ 132676 w 268449"/>
                  <a:gd name="connsiteY7" fmla="*/ 346920 h 345887"/>
                  <a:gd name="connsiteX8" fmla="*/ 110478 w 268449"/>
                  <a:gd name="connsiteY8" fmla="*/ 324721 h 345887"/>
                  <a:gd name="connsiteX9" fmla="*/ 110478 w 268449"/>
                  <a:gd name="connsiteY9" fmla="*/ 66596 h 345887"/>
                  <a:gd name="connsiteX10" fmla="*/ 88279 w 268449"/>
                  <a:gd name="connsiteY10" fmla="*/ 44398 h 345887"/>
                  <a:gd name="connsiteX11" fmla="*/ 22199 w 268449"/>
                  <a:gd name="connsiteY11" fmla="*/ 44398 h 345887"/>
                  <a:gd name="connsiteX12" fmla="*/ 0 w 268449"/>
                  <a:gd name="connsiteY12" fmla="*/ 22199 h 345887"/>
                  <a:gd name="connsiteX13" fmla="*/ 0 w 268449"/>
                  <a:gd name="connsiteY13" fmla="*/ 22199 h 345887"/>
                  <a:gd name="connsiteX14" fmla="*/ 22199 w 268449"/>
                  <a:gd name="connsiteY14" fmla="*/ 0 h 345887"/>
                  <a:gd name="connsiteX15" fmla="*/ 251414 w 268449"/>
                  <a:gd name="connsiteY15" fmla="*/ 0 h 345887"/>
                  <a:gd name="connsiteX16" fmla="*/ 273096 w 268449"/>
                  <a:gd name="connsiteY16" fmla="*/ 22715 h 345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68449" h="345887">
                    <a:moveTo>
                      <a:pt x="273096" y="22715"/>
                    </a:moveTo>
                    <a:lnTo>
                      <a:pt x="273096" y="22715"/>
                    </a:lnTo>
                    <a:cubicBezTo>
                      <a:pt x="273096" y="35105"/>
                      <a:pt x="263287" y="44914"/>
                      <a:pt x="250897" y="44914"/>
                    </a:cubicBezTo>
                    <a:lnTo>
                      <a:pt x="184817" y="44914"/>
                    </a:lnTo>
                    <a:cubicBezTo>
                      <a:pt x="172427" y="44914"/>
                      <a:pt x="162619" y="54723"/>
                      <a:pt x="162619" y="67113"/>
                    </a:cubicBezTo>
                    <a:lnTo>
                      <a:pt x="162619" y="324721"/>
                    </a:lnTo>
                    <a:cubicBezTo>
                      <a:pt x="162619" y="337111"/>
                      <a:pt x="152810" y="346920"/>
                      <a:pt x="140420" y="346920"/>
                    </a:cubicBezTo>
                    <a:lnTo>
                      <a:pt x="132676" y="346920"/>
                    </a:lnTo>
                    <a:cubicBezTo>
                      <a:pt x="120286" y="346920"/>
                      <a:pt x="110478" y="337111"/>
                      <a:pt x="110478" y="324721"/>
                    </a:cubicBezTo>
                    <a:lnTo>
                      <a:pt x="110478" y="66596"/>
                    </a:lnTo>
                    <a:cubicBezTo>
                      <a:pt x="110478" y="54206"/>
                      <a:pt x="100669" y="44398"/>
                      <a:pt x="88279" y="44398"/>
                    </a:cubicBezTo>
                    <a:lnTo>
                      <a:pt x="22199" y="44398"/>
                    </a:lnTo>
                    <a:cubicBezTo>
                      <a:pt x="9809" y="44398"/>
                      <a:pt x="0" y="34589"/>
                      <a:pt x="0" y="22199"/>
                    </a:cubicBezTo>
                    <a:lnTo>
                      <a:pt x="0" y="22199"/>
                    </a:lnTo>
                    <a:cubicBezTo>
                      <a:pt x="0" y="9809"/>
                      <a:pt x="9809" y="0"/>
                      <a:pt x="22199" y="0"/>
                    </a:cubicBezTo>
                    <a:lnTo>
                      <a:pt x="251414" y="0"/>
                    </a:lnTo>
                    <a:cubicBezTo>
                      <a:pt x="263287" y="516"/>
                      <a:pt x="273096" y="10325"/>
                      <a:pt x="273096" y="22715"/>
                    </a:cubicBez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5018A87C-B298-4A37-BB28-6392C37FFD61}"/>
                  </a:ext>
                </a:extLst>
              </p:cNvPr>
              <p:cNvSpPr/>
              <p:nvPr/>
            </p:nvSpPr>
            <p:spPr>
              <a:xfrm>
                <a:off x="3420662" y="5959025"/>
                <a:ext cx="242637" cy="340725"/>
              </a:xfrm>
              <a:custGeom>
                <a:avLst/>
                <a:gdLst>
                  <a:gd name="connsiteX0" fmla="*/ 32957 w 242637"/>
                  <a:gd name="connsiteY0" fmla="*/ 226118 h 340725"/>
                  <a:gd name="connsiteX1" fmla="*/ 52058 w 242637"/>
                  <a:gd name="connsiteY1" fmla="*/ 241089 h 340725"/>
                  <a:gd name="connsiteX2" fmla="*/ 57220 w 242637"/>
                  <a:gd name="connsiteY2" fmla="*/ 257093 h 340725"/>
                  <a:gd name="connsiteX3" fmla="*/ 73224 w 242637"/>
                  <a:gd name="connsiteY3" fmla="*/ 281873 h 340725"/>
                  <a:gd name="connsiteX4" fmla="*/ 96455 w 242637"/>
                  <a:gd name="connsiteY4" fmla="*/ 297876 h 340725"/>
                  <a:gd name="connsiteX5" fmla="*/ 125881 w 242637"/>
                  <a:gd name="connsiteY5" fmla="*/ 303555 h 340725"/>
                  <a:gd name="connsiteX6" fmla="*/ 153243 w 242637"/>
                  <a:gd name="connsiteY6" fmla="*/ 300458 h 340725"/>
                  <a:gd name="connsiteX7" fmla="*/ 176474 w 242637"/>
                  <a:gd name="connsiteY7" fmla="*/ 290133 h 340725"/>
                  <a:gd name="connsiteX8" fmla="*/ 192478 w 242637"/>
                  <a:gd name="connsiteY8" fmla="*/ 272064 h 340725"/>
                  <a:gd name="connsiteX9" fmla="*/ 198156 w 242637"/>
                  <a:gd name="connsiteY9" fmla="*/ 245219 h 340725"/>
                  <a:gd name="connsiteX10" fmla="*/ 191445 w 242637"/>
                  <a:gd name="connsiteY10" fmla="*/ 224052 h 340725"/>
                  <a:gd name="connsiteX11" fmla="*/ 173893 w 242637"/>
                  <a:gd name="connsiteY11" fmla="*/ 208565 h 340725"/>
                  <a:gd name="connsiteX12" fmla="*/ 149113 w 242637"/>
                  <a:gd name="connsiteY12" fmla="*/ 197208 h 340725"/>
                  <a:gd name="connsiteX13" fmla="*/ 121235 w 242637"/>
                  <a:gd name="connsiteY13" fmla="*/ 187915 h 340725"/>
                  <a:gd name="connsiteX14" fmla="*/ 94390 w 242637"/>
                  <a:gd name="connsiteY14" fmla="*/ 179655 h 340725"/>
                  <a:gd name="connsiteX15" fmla="*/ 68062 w 242637"/>
                  <a:gd name="connsiteY15" fmla="*/ 169330 h 340725"/>
                  <a:gd name="connsiteX16" fmla="*/ 44830 w 242637"/>
                  <a:gd name="connsiteY16" fmla="*/ 155908 h 340725"/>
                  <a:gd name="connsiteX17" fmla="*/ 25729 w 242637"/>
                  <a:gd name="connsiteY17" fmla="*/ 138355 h 340725"/>
                  <a:gd name="connsiteX18" fmla="*/ 12823 w 242637"/>
                  <a:gd name="connsiteY18" fmla="*/ 115640 h 340725"/>
                  <a:gd name="connsiteX19" fmla="*/ 8177 w 242637"/>
                  <a:gd name="connsiteY19" fmla="*/ 86214 h 340725"/>
                  <a:gd name="connsiteX20" fmla="*/ 16437 w 242637"/>
                  <a:gd name="connsiteY20" fmla="*/ 49044 h 340725"/>
                  <a:gd name="connsiteX21" fmla="*/ 39668 w 242637"/>
                  <a:gd name="connsiteY21" fmla="*/ 22199 h 340725"/>
                  <a:gd name="connsiteX22" fmla="*/ 75289 w 242637"/>
                  <a:gd name="connsiteY22" fmla="*/ 5679 h 340725"/>
                  <a:gd name="connsiteX23" fmla="*/ 121235 w 242637"/>
                  <a:gd name="connsiteY23" fmla="*/ 0 h 340725"/>
                  <a:gd name="connsiteX24" fmla="*/ 160470 w 242637"/>
                  <a:gd name="connsiteY24" fmla="*/ 4646 h 340725"/>
                  <a:gd name="connsiteX25" fmla="*/ 190413 w 242637"/>
                  <a:gd name="connsiteY25" fmla="*/ 17036 h 340725"/>
                  <a:gd name="connsiteX26" fmla="*/ 212095 w 242637"/>
                  <a:gd name="connsiteY26" fmla="*/ 35105 h 340725"/>
                  <a:gd name="connsiteX27" fmla="*/ 226550 w 242637"/>
                  <a:gd name="connsiteY27" fmla="*/ 57304 h 340725"/>
                  <a:gd name="connsiteX28" fmla="*/ 234810 w 242637"/>
                  <a:gd name="connsiteY28" fmla="*/ 81051 h 340725"/>
                  <a:gd name="connsiteX29" fmla="*/ 234810 w 242637"/>
                  <a:gd name="connsiteY29" fmla="*/ 81051 h 340725"/>
                  <a:gd name="connsiteX30" fmla="*/ 215709 w 242637"/>
                  <a:gd name="connsiteY30" fmla="*/ 104799 h 340725"/>
                  <a:gd name="connsiteX31" fmla="*/ 204868 w 242637"/>
                  <a:gd name="connsiteY31" fmla="*/ 104799 h 340725"/>
                  <a:gd name="connsiteX32" fmla="*/ 185766 w 242637"/>
                  <a:gd name="connsiteY32" fmla="*/ 89828 h 340725"/>
                  <a:gd name="connsiteX33" fmla="*/ 181120 w 242637"/>
                  <a:gd name="connsiteY33" fmla="*/ 76405 h 340725"/>
                  <a:gd name="connsiteX34" fmla="*/ 166665 w 242637"/>
                  <a:gd name="connsiteY34" fmla="*/ 56271 h 340725"/>
                  <a:gd name="connsiteX35" fmla="*/ 146015 w 242637"/>
                  <a:gd name="connsiteY35" fmla="*/ 43881 h 340725"/>
                  <a:gd name="connsiteX36" fmla="*/ 121235 w 242637"/>
                  <a:gd name="connsiteY36" fmla="*/ 39751 h 340725"/>
                  <a:gd name="connsiteX37" fmla="*/ 98004 w 242637"/>
                  <a:gd name="connsiteY37" fmla="*/ 42333 h 340725"/>
                  <a:gd name="connsiteX38" fmla="*/ 77354 w 242637"/>
                  <a:gd name="connsiteY38" fmla="*/ 50076 h 340725"/>
                  <a:gd name="connsiteX39" fmla="*/ 62899 w 242637"/>
                  <a:gd name="connsiteY39" fmla="*/ 64015 h 340725"/>
                  <a:gd name="connsiteX40" fmla="*/ 57220 w 242637"/>
                  <a:gd name="connsiteY40" fmla="*/ 85181 h 340725"/>
                  <a:gd name="connsiteX41" fmla="*/ 63931 w 242637"/>
                  <a:gd name="connsiteY41" fmla="*/ 107380 h 340725"/>
                  <a:gd name="connsiteX42" fmla="*/ 81484 w 242637"/>
                  <a:gd name="connsiteY42" fmla="*/ 123384 h 340725"/>
                  <a:gd name="connsiteX43" fmla="*/ 106264 w 242637"/>
                  <a:gd name="connsiteY43" fmla="*/ 135258 h 340725"/>
                  <a:gd name="connsiteX44" fmla="*/ 134658 w 242637"/>
                  <a:gd name="connsiteY44" fmla="*/ 144550 h 340725"/>
                  <a:gd name="connsiteX45" fmla="*/ 161503 w 242637"/>
                  <a:gd name="connsiteY45" fmla="*/ 153326 h 340725"/>
                  <a:gd name="connsiteX46" fmla="*/ 187315 w 242637"/>
                  <a:gd name="connsiteY46" fmla="*/ 163651 h 340725"/>
                  <a:gd name="connsiteX47" fmla="*/ 210546 w 242637"/>
                  <a:gd name="connsiteY47" fmla="*/ 177074 h 340725"/>
                  <a:gd name="connsiteX48" fmla="*/ 229131 w 242637"/>
                  <a:gd name="connsiteY48" fmla="*/ 194110 h 340725"/>
                  <a:gd name="connsiteX49" fmla="*/ 241521 w 242637"/>
                  <a:gd name="connsiteY49" fmla="*/ 216309 h 340725"/>
                  <a:gd name="connsiteX50" fmla="*/ 246168 w 242637"/>
                  <a:gd name="connsiteY50" fmla="*/ 244702 h 340725"/>
                  <a:gd name="connsiteX51" fmla="*/ 236875 w 242637"/>
                  <a:gd name="connsiteY51" fmla="*/ 288068 h 340725"/>
                  <a:gd name="connsiteX52" fmla="*/ 211579 w 242637"/>
                  <a:gd name="connsiteY52" fmla="*/ 319043 h 340725"/>
                  <a:gd name="connsiteX53" fmla="*/ 172860 w 242637"/>
                  <a:gd name="connsiteY53" fmla="*/ 338144 h 340725"/>
                  <a:gd name="connsiteX54" fmla="*/ 124333 w 242637"/>
                  <a:gd name="connsiteY54" fmla="*/ 344339 h 340725"/>
                  <a:gd name="connsiteX55" fmla="*/ 93358 w 242637"/>
                  <a:gd name="connsiteY55" fmla="*/ 340725 h 340725"/>
                  <a:gd name="connsiteX56" fmla="*/ 63931 w 242637"/>
                  <a:gd name="connsiteY56" fmla="*/ 329884 h 340725"/>
                  <a:gd name="connsiteX57" fmla="*/ 38119 w 242637"/>
                  <a:gd name="connsiteY57" fmla="*/ 312331 h 340725"/>
                  <a:gd name="connsiteX58" fmla="*/ 17469 w 242637"/>
                  <a:gd name="connsiteY58" fmla="*/ 288584 h 340725"/>
                  <a:gd name="connsiteX59" fmla="*/ 3530 w 242637"/>
                  <a:gd name="connsiteY59" fmla="*/ 259158 h 340725"/>
                  <a:gd name="connsiteX60" fmla="*/ 433 w 242637"/>
                  <a:gd name="connsiteY60" fmla="*/ 247800 h 340725"/>
                  <a:gd name="connsiteX61" fmla="*/ 19534 w 242637"/>
                  <a:gd name="connsiteY61" fmla="*/ 224569 h 340725"/>
                  <a:gd name="connsiteX62" fmla="*/ 32957 w 242637"/>
                  <a:gd name="connsiteY62" fmla="*/ 224569 h 340725"/>
                  <a:gd name="connsiteX63" fmla="*/ 32957 w 242637"/>
                  <a:gd name="connsiteY63" fmla="*/ 226118 h 340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</a:cxnLst>
                <a:rect l="l" t="t" r="r" b="b"/>
                <a:pathLst>
                  <a:path w="242637" h="340725">
                    <a:moveTo>
                      <a:pt x="32957" y="226118"/>
                    </a:moveTo>
                    <a:cubicBezTo>
                      <a:pt x="42249" y="226118"/>
                      <a:pt x="49993" y="232313"/>
                      <a:pt x="52058" y="241089"/>
                    </a:cubicBezTo>
                    <a:cubicBezTo>
                      <a:pt x="53090" y="246768"/>
                      <a:pt x="55155" y="251930"/>
                      <a:pt x="57220" y="257093"/>
                    </a:cubicBezTo>
                    <a:cubicBezTo>
                      <a:pt x="61350" y="266385"/>
                      <a:pt x="66513" y="274645"/>
                      <a:pt x="73224" y="281873"/>
                    </a:cubicBezTo>
                    <a:cubicBezTo>
                      <a:pt x="79935" y="288584"/>
                      <a:pt x="87679" y="294263"/>
                      <a:pt x="96455" y="297876"/>
                    </a:cubicBezTo>
                    <a:cubicBezTo>
                      <a:pt x="105231" y="301490"/>
                      <a:pt x="115556" y="303555"/>
                      <a:pt x="125881" y="303555"/>
                    </a:cubicBezTo>
                    <a:cubicBezTo>
                      <a:pt x="135690" y="303555"/>
                      <a:pt x="144466" y="302523"/>
                      <a:pt x="153243" y="300458"/>
                    </a:cubicBezTo>
                    <a:cubicBezTo>
                      <a:pt x="162019" y="298393"/>
                      <a:pt x="169763" y="294779"/>
                      <a:pt x="176474" y="290133"/>
                    </a:cubicBezTo>
                    <a:cubicBezTo>
                      <a:pt x="183185" y="285486"/>
                      <a:pt x="188348" y="279291"/>
                      <a:pt x="192478" y="272064"/>
                    </a:cubicBezTo>
                    <a:cubicBezTo>
                      <a:pt x="196608" y="264836"/>
                      <a:pt x="198156" y="255544"/>
                      <a:pt x="198156" y="245219"/>
                    </a:cubicBezTo>
                    <a:cubicBezTo>
                      <a:pt x="198156" y="236959"/>
                      <a:pt x="196091" y="229731"/>
                      <a:pt x="191445" y="224052"/>
                    </a:cubicBezTo>
                    <a:cubicBezTo>
                      <a:pt x="186799" y="217858"/>
                      <a:pt x="181120" y="212695"/>
                      <a:pt x="173893" y="208565"/>
                    </a:cubicBezTo>
                    <a:cubicBezTo>
                      <a:pt x="166665" y="203919"/>
                      <a:pt x="158405" y="200305"/>
                      <a:pt x="149113" y="197208"/>
                    </a:cubicBezTo>
                    <a:cubicBezTo>
                      <a:pt x="139820" y="194110"/>
                      <a:pt x="130528" y="191013"/>
                      <a:pt x="121235" y="187915"/>
                    </a:cubicBezTo>
                    <a:cubicBezTo>
                      <a:pt x="112459" y="185334"/>
                      <a:pt x="103683" y="182236"/>
                      <a:pt x="94390" y="179655"/>
                    </a:cubicBezTo>
                    <a:cubicBezTo>
                      <a:pt x="85614" y="176558"/>
                      <a:pt x="76838" y="172944"/>
                      <a:pt x="68062" y="169330"/>
                    </a:cubicBezTo>
                    <a:cubicBezTo>
                      <a:pt x="59802" y="165200"/>
                      <a:pt x="52058" y="161070"/>
                      <a:pt x="44830" y="155908"/>
                    </a:cubicBezTo>
                    <a:cubicBezTo>
                      <a:pt x="37603" y="150745"/>
                      <a:pt x="31408" y="145066"/>
                      <a:pt x="25729" y="138355"/>
                    </a:cubicBezTo>
                    <a:cubicBezTo>
                      <a:pt x="20567" y="131644"/>
                      <a:pt x="15920" y="123900"/>
                      <a:pt x="12823" y="115640"/>
                    </a:cubicBezTo>
                    <a:cubicBezTo>
                      <a:pt x="9725" y="106864"/>
                      <a:pt x="8177" y="97055"/>
                      <a:pt x="8177" y="86214"/>
                    </a:cubicBezTo>
                    <a:cubicBezTo>
                      <a:pt x="8177" y="72275"/>
                      <a:pt x="10758" y="59885"/>
                      <a:pt x="16437" y="49044"/>
                    </a:cubicBezTo>
                    <a:cubicBezTo>
                      <a:pt x="22115" y="38203"/>
                      <a:pt x="29859" y="29426"/>
                      <a:pt x="39668" y="22199"/>
                    </a:cubicBezTo>
                    <a:cubicBezTo>
                      <a:pt x="49477" y="14971"/>
                      <a:pt x="61350" y="9292"/>
                      <a:pt x="75289" y="5679"/>
                    </a:cubicBezTo>
                    <a:cubicBezTo>
                      <a:pt x="89228" y="2065"/>
                      <a:pt x="104715" y="0"/>
                      <a:pt x="121235" y="0"/>
                    </a:cubicBezTo>
                    <a:cubicBezTo>
                      <a:pt x="135690" y="0"/>
                      <a:pt x="149113" y="1549"/>
                      <a:pt x="160470" y="4646"/>
                    </a:cubicBezTo>
                    <a:cubicBezTo>
                      <a:pt x="171828" y="7744"/>
                      <a:pt x="181636" y="11874"/>
                      <a:pt x="190413" y="17036"/>
                    </a:cubicBezTo>
                    <a:cubicBezTo>
                      <a:pt x="198673" y="22199"/>
                      <a:pt x="205900" y="28394"/>
                      <a:pt x="212095" y="35105"/>
                    </a:cubicBezTo>
                    <a:cubicBezTo>
                      <a:pt x="217774" y="42333"/>
                      <a:pt x="222936" y="49560"/>
                      <a:pt x="226550" y="57304"/>
                    </a:cubicBezTo>
                    <a:cubicBezTo>
                      <a:pt x="230164" y="65048"/>
                      <a:pt x="233261" y="73308"/>
                      <a:pt x="234810" y="81051"/>
                    </a:cubicBezTo>
                    <a:lnTo>
                      <a:pt x="234810" y="81051"/>
                    </a:lnTo>
                    <a:cubicBezTo>
                      <a:pt x="237908" y="92925"/>
                      <a:pt x="228099" y="104799"/>
                      <a:pt x="215709" y="104799"/>
                    </a:cubicBezTo>
                    <a:lnTo>
                      <a:pt x="204868" y="104799"/>
                    </a:lnTo>
                    <a:cubicBezTo>
                      <a:pt x="196091" y="104799"/>
                      <a:pt x="187831" y="98604"/>
                      <a:pt x="185766" y="89828"/>
                    </a:cubicBezTo>
                    <a:cubicBezTo>
                      <a:pt x="184734" y="85181"/>
                      <a:pt x="183185" y="80535"/>
                      <a:pt x="181120" y="76405"/>
                    </a:cubicBezTo>
                    <a:cubicBezTo>
                      <a:pt x="177506" y="68145"/>
                      <a:pt x="172344" y="61434"/>
                      <a:pt x="166665" y="56271"/>
                    </a:cubicBezTo>
                    <a:cubicBezTo>
                      <a:pt x="160470" y="51109"/>
                      <a:pt x="153759" y="46979"/>
                      <a:pt x="146015" y="43881"/>
                    </a:cubicBezTo>
                    <a:cubicBezTo>
                      <a:pt x="138271" y="41300"/>
                      <a:pt x="130012" y="39751"/>
                      <a:pt x="121235" y="39751"/>
                    </a:cubicBezTo>
                    <a:cubicBezTo>
                      <a:pt x="113491" y="39751"/>
                      <a:pt x="105748" y="40784"/>
                      <a:pt x="98004" y="42333"/>
                    </a:cubicBezTo>
                    <a:cubicBezTo>
                      <a:pt x="90260" y="43881"/>
                      <a:pt x="83549" y="46463"/>
                      <a:pt x="77354" y="50076"/>
                    </a:cubicBezTo>
                    <a:cubicBezTo>
                      <a:pt x="71159" y="53690"/>
                      <a:pt x="66513" y="58336"/>
                      <a:pt x="62899" y="64015"/>
                    </a:cubicBezTo>
                    <a:cubicBezTo>
                      <a:pt x="59285" y="69694"/>
                      <a:pt x="57220" y="76921"/>
                      <a:pt x="57220" y="85181"/>
                    </a:cubicBezTo>
                    <a:cubicBezTo>
                      <a:pt x="57220" y="93441"/>
                      <a:pt x="59285" y="101185"/>
                      <a:pt x="63931" y="107380"/>
                    </a:cubicBezTo>
                    <a:cubicBezTo>
                      <a:pt x="68578" y="113575"/>
                      <a:pt x="74256" y="118738"/>
                      <a:pt x="81484" y="123384"/>
                    </a:cubicBezTo>
                    <a:cubicBezTo>
                      <a:pt x="88712" y="128030"/>
                      <a:pt x="96971" y="132160"/>
                      <a:pt x="106264" y="135258"/>
                    </a:cubicBezTo>
                    <a:cubicBezTo>
                      <a:pt x="115556" y="138871"/>
                      <a:pt x="125365" y="141969"/>
                      <a:pt x="134658" y="144550"/>
                    </a:cubicBezTo>
                    <a:cubicBezTo>
                      <a:pt x="143434" y="147131"/>
                      <a:pt x="152210" y="150229"/>
                      <a:pt x="161503" y="153326"/>
                    </a:cubicBezTo>
                    <a:cubicBezTo>
                      <a:pt x="170279" y="156424"/>
                      <a:pt x="179055" y="160038"/>
                      <a:pt x="187315" y="163651"/>
                    </a:cubicBezTo>
                    <a:cubicBezTo>
                      <a:pt x="195575" y="167781"/>
                      <a:pt x="203319" y="171911"/>
                      <a:pt x="210546" y="177074"/>
                    </a:cubicBezTo>
                    <a:cubicBezTo>
                      <a:pt x="217774" y="182236"/>
                      <a:pt x="223969" y="187915"/>
                      <a:pt x="229131" y="194110"/>
                    </a:cubicBezTo>
                    <a:cubicBezTo>
                      <a:pt x="234294" y="200821"/>
                      <a:pt x="238424" y="208049"/>
                      <a:pt x="241521" y="216309"/>
                    </a:cubicBezTo>
                    <a:cubicBezTo>
                      <a:pt x="244619" y="224569"/>
                      <a:pt x="246168" y="233861"/>
                      <a:pt x="246168" y="244702"/>
                    </a:cubicBezTo>
                    <a:cubicBezTo>
                      <a:pt x="246168" y="261223"/>
                      <a:pt x="243070" y="275678"/>
                      <a:pt x="236875" y="288068"/>
                    </a:cubicBezTo>
                    <a:cubicBezTo>
                      <a:pt x="230680" y="300458"/>
                      <a:pt x="222420" y="310783"/>
                      <a:pt x="211579" y="319043"/>
                    </a:cubicBezTo>
                    <a:cubicBezTo>
                      <a:pt x="200738" y="327303"/>
                      <a:pt x="187831" y="333498"/>
                      <a:pt x="172860" y="338144"/>
                    </a:cubicBezTo>
                    <a:cubicBezTo>
                      <a:pt x="157889" y="342274"/>
                      <a:pt x="141885" y="344339"/>
                      <a:pt x="124333" y="344339"/>
                    </a:cubicBezTo>
                    <a:cubicBezTo>
                      <a:pt x="114008" y="344339"/>
                      <a:pt x="103683" y="343306"/>
                      <a:pt x="93358" y="340725"/>
                    </a:cubicBezTo>
                    <a:cubicBezTo>
                      <a:pt x="83033" y="338144"/>
                      <a:pt x="73224" y="334530"/>
                      <a:pt x="63931" y="329884"/>
                    </a:cubicBezTo>
                    <a:cubicBezTo>
                      <a:pt x="54639" y="325238"/>
                      <a:pt x="45863" y="319043"/>
                      <a:pt x="38119" y="312331"/>
                    </a:cubicBezTo>
                    <a:cubicBezTo>
                      <a:pt x="30375" y="305620"/>
                      <a:pt x="23148" y="297360"/>
                      <a:pt x="17469" y="288584"/>
                    </a:cubicBezTo>
                    <a:cubicBezTo>
                      <a:pt x="11790" y="279808"/>
                      <a:pt x="7144" y="269999"/>
                      <a:pt x="3530" y="259158"/>
                    </a:cubicBezTo>
                    <a:cubicBezTo>
                      <a:pt x="2498" y="255544"/>
                      <a:pt x="1465" y="251930"/>
                      <a:pt x="433" y="247800"/>
                    </a:cubicBezTo>
                    <a:cubicBezTo>
                      <a:pt x="-2148" y="235926"/>
                      <a:pt x="7144" y="224569"/>
                      <a:pt x="19534" y="224569"/>
                    </a:cubicBezTo>
                    <a:lnTo>
                      <a:pt x="32957" y="224569"/>
                    </a:lnTo>
                    <a:lnTo>
                      <a:pt x="32957" y="226118"/>
                    </a:ln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AEC9F760-0F9C-499E-B527-5523581FF0E3}"/>
                  </a:ext>
                </a:extLst>
              </p:cNvPr>
              <p:cNvSpPr/>
              <p:nvPr/>
            </p:nvSpPr>
            <p:spPr>
              <a:xfrm>
                <a:off x="4024157" y="5959025"/>
                <a:ext cx="242637" cy="340725"/>
              </a:xfrm>
              <a:custGeom>
                <a:avLst/>
                <a:gdLst>
                  <a:gd name="connsiteX0" fmla="*/ 32957 w 242637"/>
                  <a:gd name="connsiteY0" fmla="*/ 226118 h 340725"/>
                  <a:gd name="connsiteX1" fmla="*/ 52058 w 242637"/>
                  <a:gd name="connsiteY1" fmla="*/ 241089 h 340725"/>
                  <a:gd name="connsiteX2" fmla="*/ 57220 w 242637"/>
                  <a:gd name="connsiteY2" fmla="*/ 257093 h 340725"/>
                  <a:gd name="connsiteX3" fmla="*/ 73224 w 242637"/>
                  <a:gd name="connsiteY3" fmla="*/ 281873 h 340725"/>
                  <a:gd name="connsiteX4" fmla="*/ 96455 w 242637"/>
                  <a:gd name="connsiteY4" fmla="*/ 297876 h 340725"/>
                  <a:gd name="connsiteX5" fmla="*/ 125881 w 242637"/>
                  <a:gd name="connsiteY5" fmla="*/ 303555 h 340725"/>
                  <a:gd name="connsiteX6" fmla="*/ 153243 w 242637"/>
                  <a:gd name="connsiteY6" fmla="*/ 300458 h 340725"/>
                  <a:gd name="connsiteX7" fmla="*/ 176474 w 242637"/>
                  <a:gd name="connsiteY7" fmla="*/ 290133 h 340725"/>
                  <a:gd name="connsiteX8" fmla="*/ 192478 w 242637"/>
                  <a:gd name="connsiteY8" fmla="*/ 272064 h 340725"/>
                  <a:gd name="connsiteX9" fmla="*/ 198156 w 242637"/>
                  <a:gd name="connsiteY9" fmla="*/ 245219 h 340725"/>
                  <a:gd name="connsiteX10" fmla="*/ 191445 w 242637"/>
                  <a:gd name="connsiteY10" fmla="*/ 224052 h 340725"/>
                  <a:gd name="connsiteX11" fmla="*/ 173893 w 242637"/>
                  <a:gd name="connsiteY11" fmla="*/ 208565 h 340725"/>
                  <a:gd name="connsiteX12" fmla="*/ 149113 w 242637"/>
                  <a:gd name="connsiteY12" fmla="*/ 197208 h 340725"/>
                  <a:gd name="connsiteX13" fmla="*/ 121235 w 242637"/>
                  <a:gd name="connsiteY13" fmla="*/ 187915 h 340725"/>
                  <a:gd name="connsiteX14" fmla="*/ 94390 w 242637"/>
                  <a:gd name="connsiteY14" fmla="*/ 179655 h 340725"/>
                  <a:gd name="connsiteX15" fmla="*/ 68062 w 242637"/>
                  <a:gd name="connsiteY15" fmla="*/ 169330 h 340725"/>
                  <a:gd name="connsiteX16" fmla="*/ 44830 w 242637"/>
                  <a:gd name="connsiteY16" fmla="*/ 155908 h 340725"/>
                  <a:gd name="connsiteX17" fmla="*/ 25729 w 242637"/>
                  <a:gd name="connsiteY17" fmla="*/ 138355 h 340725"/>
                  <a:gd name="connsiteX18" fmla="*/ 12823 w 242637"/>
                  <a:gd name="connsiteY18" fmla="*/ 115640 h 340725"/>
                  <a:gd name="connsiteX19" fmla="*/ 8177 w 242637"/>
                  <a:gd name="connsiteY19" fmla="*/ 86214 h 340725"/>
                  <a:gd name="connsiteX20" fmla="*/ 16437 w 242637"/>
                  <a:gd name="connsiteY20" fmla="*/ 49044 h 340725"/>
                  <a:gd name="connsiteX21" fmla="*/ 39668 w 242637"/>
                  <a:gd name="connsiteY21" fmla="*/ 22199 h 340725"/>
                  <a:gd name="connsiteX22" fmla="*/ 75289 w 242637"/>
                  <a:gd name="connsiteY22" fmla="*/ 5679 h 340725"/>
                  <a:gd name="connsiteX23" fmla="*/ 121235 w 242637"/>
                  <a:gd name="connsiteY23" fmla="*/ 0 h 340725"/>
                  <a:gd name="connsiteX24" fmla="*/ 160470 w 242637"/>
                  <a:gd name="connsiteY24" fmla="*/ 4646 h 340725"/>
                  <a:gd name="connsiteX25" fmla="*/ 190413 w 242637"/>
                  <a:gd name="connsiteY25" fmla="*/ 17036 h 340725"/>
                  <a:gd name="connsiteX26" fmla="*/ 212095 w 242637"/>
                  <a:gd name="connsiteY26" fmla="*/ 35105 h 340725"/>
                  <a:gd name="connsiteX27" fmla="*/ 226550 w 242637"/>
                  <a:gd name="connsiteY27" fmla="*/ 57304 h 340725"/>
                  <a:gd name="connsiteX28" fmla="*/ 234810 w 242637"/>
                  <a:gd name="connsiteY28" fmla="*/ 81051 h 340725"/>
                  <a:gd name="connsiteX29" fmla="*/ 234810 w 242637"/>
                  <a:gd name="connsiteY29" fmla="*/ 81051 h 340725"/>
                  <a:gd name="connsiteX30" fmla="*/ 215709 w 242637"/>
                  <a:gd name="connsiteY30" fmla="*/ 104799 h 340725"/>
                  <a:gd name="connsiteX31" fmla="*/ 204868 w 242637"/>
                  <a:gd name="connsiteY31" fmla="*/ 104799 h 340725"/>
                  <a:gd name="connsiteX32" fmla="*/ 185766 w 242637"/>
                  <a:gd name="connsiteY32" fmla="*/ 89828 h 340725"/>
                  <a:gd name="connsiteX33" fmla="*/ 181120 w 242637"/>
                  <a:gd name="connsiteY33" fmla="*/ 76405 h 340725"/>
                  <a:gd name="connsiteX34" fmla="*/ 166665 w 242637"/>
                  <a:gd name="connsiteY34" fmla="*/ 56271 h 340725"/>
                  <a:gd name="connsiteX35" fmla="*/ 146015 w 242637"/>
                  <a:gd name="connsiteY35" fmla="*/ 43881 h 340725"/>
                  <a:gd name="connsiteX36" fmla="*/ 121235 w 242637"/>
                  <a:gd name="connsiteY36" fmla="*/ 39751 h 340725"/>
                  <a:gd name="connsiteX37" fmla="*/ 98004 w 242637"/>
                  <a:gd name="connsiteY37" fmla="*/ 42333 h 340725"/>
                  <a:gd name="connsiteX38" fmla="*/ 77354 w 242637"/>
                  <a:gd name="connsiteY38" fmla="*/ 50076 h 340725"/>
                  <a:gd name="connsiteX39" fmla="*/ 62899 w 242637"/>
                  <a:gd name="connsiteY39" fmla="*/ 64015 h 340725"/>
                  <a:gd name="connsiteX40" fmla="*/ 57220 w 242637"/>
                  <a:gd name="connsiteY40" fmla="*/ 85181 h 340725"/>
                  <a:gd name="connsiteX41" fmla="*/ 63931 w 242637"/>
                  <a:gd name="connsiteY41" fmla="*/ 107380 h 340725"/>
                  <a:gd name="connsiteX42" fmla="*/ 81484 w 242637"/>
                  <a:gd name="connsiteY42" fmla="*/ 123384 h 340725"/>
                  <a:gd name="connsiteX43" fmla="*/ 106264 w 242637"/>
                  <a:gd name="connsiteY43" fmla="*/ 135258 h 340725"/>
                  <a:gd name="connsiteX44" fmla="*/ 134658 w 242637"/>
                  <a:gd name="connsiteY44" fmla="*/ 144550 h 340725"/>
                  <a:gd name="connsiteX45" fmla="*/ 161503 w 242637"/>
                  <a:gd name="connsiteY45" fmla="*/ 153326 h 340725"/>
                  <a:gd name="connsiteX46" fmla="*/ 187315 w 242637"/>
                  <a:gd name="connsiteY46" fmla="*/ 163651 h 340725"/>
                  <a:gd name="connsiteX47" fmla="*/ 210546 w 242637"/>
                  <a:gd name="connsiteY47" fmla="*/ 177074 h 340725"/>
                  <a:gd name="connsiteX48" fmla="*/ 229131 w 242637"/>
                  <a:gd name="connsiteY48" fmla="*/ 194110 h 340725"/>
                  <a:gd name="connsiteX49" fmla="*/ 241521 w 242637"/>
                  <a:gd name="connsiteY49" fmla="*/ 216309 h 340725"/>
                  <a:gd name="connsiteX50" fmla="*/ 246168 w 242637"/>
                  <a:gd name="connsiteY50" fmla="*/ 244702 h 340725"/>
                  <a:gd name="connsiteX51" fmla="*/ 236875 w 242637"/>
                  <a:gd name="connsiteY51" fmla="*/ 288068 h 340725"/>
                  <a:gd name="connsiteX52" fmla="*/ 211579 w 242637"/>
                  <a:gd name="connsiteY52" fmla="*/ 319043 h 340725"/>
                  <a:gd name="connsiteX53" fmla="*/ 172860 w 242637"/>
                  <a:gd name="connsiteY53" fmla="*/ 338144 h 340725"/>
                  <a:gd name="connsiteX54" fmla="*/ 124333 w 242637"/>
                  <a:gd name="connsiteY54" fmla="*/ 344339 h 340725"/>
                  <a:gd name="connsiteX55" fmla="*/ 93358 w 242637"/>
                  <a:gd name="connsiteY55" fmla="*/ 340725 h 340725"/>
                  <a:gd name="connsiteX56" fmla="*/ 63931 w 242637"/>
                  <a:gd name="connsiteY56" fmla="*/ 329884 h 340725"/>
                  <a:gd name="connsiteX57" fmla="*/ 38119 w 242637"/>
                  <a:gd name="connsiteY57" fmla="*/ 312331 h 340725"/>
                  <a:gd name="connsiteX58" fmla="*/ 17469 w 242637"/>
                  <a:gd name="connsiteY58" fmla="*/ 288584 h 340725"/>
                  <a:gd name="connsiteX59" fmla="*/ 3530 w 242637"/>
                  <a:gd name="connsiteY59" fmla="*/ 259158 h 340725"/>
                  <a:gd name="connsiteX60" fmla="*/ 433 w 242637"/>
                  <a:gd name="connsiteY60" fmla="*/ 247800 h 340725"/>
                  <a:gd name="connsiteX61" fmla="*/ 19534 w 242637"/>
                  <a:gd name="connsiteY61" fmla="*/ 224569 h 340725"/>
                  <a:gd name="connsiteX62" fmla="*/ 32957 w 242637"/>
                  <a:gd name="connsiteY62" fmla="*/ 224569 h 340725"/>
                  <a:gd name="connsiteX63" fmla="*/ 32957 w 242637"/>
                  <a:gd name="connsiteY63" fmla="*/ 226118 h 340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</a:cxnLst>
                <a:rect l="l" t="t" r="r" b="b"/>
                <a:pathLst>
                  <a:path w="242637" h="340725">
                    <a:moveTo>
                      <a:pt x="32957" y="226118"/>
                    </a:moveTo>
                    <a:cubicBezTo>
                      <a:pt x="42249" y="226118"/>
                      <a:pt x="49993" y="232313"/>
                      <a:pt x="52058" y="241089"/>
                    </a:cubicBezTo>
                    <a:cubicBezTo>
                      <a:pt x="53090" y="246768"/>
                      <a:pt x="55155" y="251930"/>
                      <a:pt x="57220" y="257093"/>
                    </a:cubicBezTo>
                    <a:cubicBezTo>
                      <a:pt x="61350" y="266385"/>
                      <a:pt x="66513" y="274645"/>
                      <a:pt x="73224" y="281873"/>
                    </a:cubicBezTo>
                    <a:cubicBezTo>
                      <a:pt x="79935" y="288584"/>
                      <a:pt x="87679" y="294263"/>
                      <a:pt x="96455" y="297876"/>
                    </a:cubicBezTo>
                    <a:cubicBezTo>
                      <a:pt x="105231" y="301490"/>
                      <a:pt x="115556" y="303555"/>
                      <a:pt x="125881" y="303555"/>
                    </a:cubicBezTo>
                    <a:cubicBezTo>
                      <a:pt x="135690" y="303555"/>
                      <a:pt x="144466" y="302523"/>
                      <a:pt x="153243" y="300458"/>
                    </a:cubicBezTo>
                    <a:cubicBezTo>
                      <a:pt x="162019" y="298393"/>
                      <a:pt x="169763" y="294779"/>
                      <a:pt x="176474" y="290133"/>
                    </a:cubicBezTo>
                    <a:cubicBezTo>
                      <a:pt x="183185" y="285486"/>
                      <a:pt x="188348" y="279291"/>
                      <a:pt x="192478" y="272064"/>
                    </a:cubicBezTo>
                    <a:cubicBezTo>
                      <a:pt x="196608" y="264836"/>
                      <a:pt x="198156" y="255544"/>
                      <a:pt x="198156" y="245219"/>
                    </a:cubicBezTo>
                    <a:cubicBezTo>
                      <a:pt x="198156" y="236959"/>
                      <a:pt x="196091" y="229731"/>
                      <a:pt x="191445" y="224052"/>
                    </a:cubicBezTo>
                    <a:cubicBezTo>
                      <a:pt x="186799" y="217858"/>
                      <a:pt x="181120" y="212695"/>
                      <a:pt x="173893" y="208565"/>
                    </a:cubicBezTo>
                    <a:cubicBezTo>
                      <a:pt x="166665" y="203919"/>
                      <a:pt x="158405" y="200305"/>
                      <a:pt x="149113" y="197208"/>
                    </a:cubicBezTo>
                    <a:cubicBezTo>
                      <a:pt x="139820" y="194110"/>
                      <a:pt x="130528" y="191013"/>
                      <a:pt x="121235" y="187915"/>
                    </a:cubicBezTo>
                    <a:cubicBezTo>
                      <a:pt x="112459" y="185334"/>
                      <a:pt x="103683" y="182236"/>
                      <a:pt x="94390" y="179655"/>
                    </a:cubicBezTo>
                    <a:cubicBezTo>
                      <a:pt x="85614" y="176558"/>
                      <a:pt x="76838" y="172944"/>
                      <a:pt x="68062" y="169330"/>
                    </a:cubicBezTo>
                    <a:cubicBezTo>
                      <a:pt x="59802" y="165200"/>
                      <a:pt x="52058" y="161070"/>
                      <a:pt x="44830" y="155908"/>
                    </a:cubicBezTo>
                    <a:cubicBezTo>
                      <a:pt x="37603" y="150745"/>
                      <a:pt x="31408" y="145066"/>
                      <a:pt x="25729" y="138355"/>
                    </a:cubicBezTo>
                    <a:cubicBezTo>
                      <a:pt x="20567" y="131644"/>
                      <a:pt x="15920" y="123900"/>
                      <a:pt x="12823" y="115640"/>
                    </a:cubicBezTo>
                    <a:cubicBezTo>
                      <a:pt x="9725" y="106864"/>
                      <a:pt x="8177" y="97055"/>
                      <a:pt x="8177" y="86214"/>
                    </a:cubicBezTo>
                    <a:cubicBezTo>
                      <a:pt x="8177" y="72275"/>
                      <a:pt x="10758" y="59885"/>
                      <a:pt x="16437" y="49044"/>
                    </a:cubicBezTo>
                    <a:cubicBezTo>
                      <a:pt x="22115" y="38203"/>
                      <a:pt x="29859" y="29426"/>
                      <a:pt x="39668" y="22199"/>
                    </a:cubicBezTo>
                    <a:cubicBezTo>
                      <a:pt x="49477" y="14971"/>
                      <a:pt x="61350" y="9292"/>
                      <a:pt x="75289" y="5679"/>
                    </a:cubicBezTo>
                    <a:cubicBezTo>
                      <a:pt x="89228" y="2065"/>
                      <a:pt x="104715" y="0"/>
                      <a:pt x="121235" y="0"/>
                    </a:cubicBezTo>
                    <a:cubicBezTo>
                      <a:pt x="135690" y="0"/>
                      <a:pt x="149113" y="1549"/>
                      <a:pt x="160470" y="4646"/>
                    </a:cubicBezTo>
                    <a:cubicBezTo>
                      <a:pt x="171828" y="7744"/>
                      <a:pt x="181636" y="11874"/>
                      <a:pt x="190413" y="17036"/>
                    </a:cubicBezTo>
                    <a:cubicBezTo>
                      <a:pt x="198673" y="22199"/>
                      <a:pt x="205900" y="28394"/>
                      <a:pt x="212095" y="35105"/>
                    </a:cubicBezTo>
                    <a:cubicBezTo>
                      <a:pt x="217774" y="42333"/>
                      <a:pt x="222936" y="49560"/>
                      <a:pt x="226550" y="57304"/>
                    </a:cubicBezTo>
                    <a:cubicBezTo>
                      <a:pt x="230164" y="65048"/>
                      <a:pt x="233261" y="73308"/>
                      <a:pt x="234810" y="81051"/>
                    </a:cubicBezTo>
                    <a:lnTo>
                      <a:pt x="234810" y="81051"/>
                    </a:lnTo>
                    <a:cubicBezTo>
                      <a:pt x="237908" y="92925"/>
                      <a:pt x="228099" y="104799"/>
                      <a:pt x="215709" y="104799"/>
                    </a:cubicBezTo>
                    <a:lnTo>
                      <a:pt x="204868" y="104799"/>
                    </a:lnTo>
                    <a:cubicBezTo>
                      <a:pt x="196091" y="104799"/>
                      <a:pt x="187831" y="98604"/>
                      <a:pt x="185766" y="89828"/>
                    </a:cubicBezTo>
                    <a:cubicBezTo>
                      <a:pt x="184734" y="85181"/>
                      <a:pt x="183185" y="80535"/>
                      <a:pt x="181120" y="76405"/>
                    </a:cubicBezTo>
                    <a:cubicBezTo>
                      <a:pt x="177506" y="68145"/>
                      <a:pt x="172344" y="61434"/>
                      <a:pt x="166665" y="56271"/>
                    </a:cubicBezTo>
                    <a:cubicBezTo>
                      <a:pt x="160470" y="51109"/>
                      <a:pt x="153759" y="46979"/>
                      <a:pt x="146015" y="43881"/>
                    </a:cubicBezTo>
                    <a:cubicBezTo>
                      <a:pt x="138272" y="41300"/>
                      <a:pt x="130012" y="39751"/>
                      <a:pt x="121235" y="39751"/>
                    </a:cubicBezTo>
                    <a:cubicBezTo>
                      <a:pt x="113491" y="39751"/>
                      <a:pt x="105748" y="40784"/>
                      <a:pt x="98004" y="42333"/>
                    </a:cubicBezTo>
                    <a:cubicBezTo>
                      <a:pt x="90260" y="43881"/>
                      <a:pt x="83549" y="46463"/>
                      <a:pt x="77354" y="50076"/>
                    </a:cubicBezTo>
                    <a:cubicBezTo>
                      <a:pt x="71159" y="53690"/>
                      <a:pt x="66513" y="58336"/>
                      <a:pt x="62899" y="64015"/>
                    </a:cubicBezTo>
                    <a:cubicBezTo>
                      <a:pt x="59285" y="69694"/>
                      <a:pt x="57220" y="76921"/>
                      <a:pt x="57220" y="85181"/>
                    </a:cubicBezTo>
                    <a:cubicBezTo>
                      <a:pt x="57220" y="93441"/>
                      <a:pt x="59285" y="101185"/>
                      <a:pt x="63931" y="107380"/>
                    </a:cubicBezTo>
                    <a:cubicBezTo>
                      <a:pt x="68578" y="113575"/>
                      <a:pt x="74256" y="118738"/>
                      <a:pt x="81484" y="123384"/>
                    </a:cubicBezTo>
                    <a:cubicBezTo>
                      <a:pt x="88712" y="128030"/>
                      <a:pt x="96972" y="132160"/>
                      <a:pt x="106264" y="135258"/>
                    </a:cubicBezTo>
                    <a:cubicBezTo>
                      <a:pt x="115556" y="138871"/>
                      <a:pt x="125365" y="141969"/>
                      <a:pt x="134658" y="144550"/>
                    </a:cubicBezTo>
                    <a:cubicBezTo>
                      <a:pt x="143434" y="147131"/>
                      <a:pt x="152210" y="150229"/>
                      <a:pt x="161503" y="153326"/>
                    </a:cubicBezTo>
                    <a:cubicBezTo>
                      <a:pt x="170279" y="156424"/>
                      <a:pt x="179055" y="160038"/>
                      <a:pt x="187315" y="163651"/>
                    </a:cubicBezTo>
                    <a:cubicBezTo>
                      <a:pt x="195575" y="167781"/>
                      <a:pt x="203319" y="171911"/>
                      <a:pt x="210546" y="177074"/>
                    </a:cubicBezTo>
                    <a:cubicBezTo>
                      <a:pt x="217774" y="182236"/>
                      <a:pt x="223969" y="187915"/>
                      <a:pt x="229131" y="194110"/>
                    </a:cubicBezTo>
                    <a:cubicBezTo>
                      <a:pt x="234294" y="200821"/>
                      <a:pt x="238424" y="208049"/>
                      <a:pt x="241521" y="216309"/>
                    </a:cubicBezTo>
                    <a:cubicBezTo>
                      <a:pt x="244619" y="224569"/>
                      <a:pt x="246168" y="233861"/>
                      <a:pt x="246168" y="244702"/>
                    </a:cubicBezTo>
                    <a:cubicBezTo>
                      <a:pt x="246168" y="261223"/>
                      <a:pt x="243070" y="275678"/>
                      <a:pt x="236875" y="288068"/>
                    </a:cubicBezTo>
                    <a:cubicBezTo>
                      <a:pt x="230680" y="300458"/>
                      <a:pt x="222420" y="310783"/>
                      <a:pt x="211579" y="319043"/>
                    </a:cubicBezTo>
                    <a:cubicBezTo>
                      <a:pt x="200738" y="327303"/>
                      <a:pt x="187831" y="333498"/>
                      <a:pt x="172860" y="338144"/>
                    </a:cubicBezTo>
                    <a:cubicBezTo>
                      <a:pt x="157889" y="342274"/>
                      <a:pt x="141885" y="344339"/>
                      <a:pt x="124333" y="344339"/>
                    </a:cubicBezTo>
                    <a:cubicBezTo>
                      <a:pt x="114008" y="344339"/>
                      <a:pt x="103683" y="343306"/>
                      <a:pt x="93358" y="340725"/>
                    </a:cubicBezTo>
                    <a:cubicBezTo>
                      <a:pt x="83033" y="338144"/>
                      <a:pt x="73224" y="334530"/>
                      <a:pt x="63931" y="329884"/>
                    </a:cubicBezTo>
                    <a:cubicBezTo>
                      <a:pt x="54639" y="325238"/>
                      <a:pt x="45863" y="319043"/>
                      <a:pt x="38119" y="312331"/>
                    </a:cubicBezTo>
                    <a:cubicBezTo>
                      <a:pt x="30375" y="305620"/>
                      <a:pt x="23148" y="297360"/>
                      <a:pt x="17469" y="288584"/>
                    </a:cubicBezTo>
                    <a:cubicBezTo>
                      <a:pt x="11790" y="279808"/>
                      <a:pt x="7144" y="269999"/>
                      <a:pt x="3530" y="259158"/>
                    </a:cubicBezTo>
                    <a:cubicBezTo>
                      <a:pt x="2498" y="255544"/>
                      <a:pt x="1465" y="251930"/>
                      <a:pt x="433" y="247800"/>
                    </a:cubicBezTo>
                    <a:cubicBezTo>
                      <a:pt x="-2148" y="235926"/>
                      <a:pt x="7144" y="224569"/>
                      <a:pt x="19534" y="224569"/>
                    </a:cubicBezTo>
                    <a:lnTo>
                      <a:pt x="32957" y="224569"/>
                    </a:lnTo>
                    <a:lnTo>
                      <a:pt x="32957" y="226118"/>
                    </a:ln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0C67BE11-C39C-4F20-91F8-A54FEC29EB9F}"/>
                  </a:ext>
                </a:extLst>
              </p:cNvPr>
              <p:cNvSpPr/>
              <p:nvPr/>
            </p:nvSpPr>
            <p:spPr>
              <a:xfrm>
                <a:off x="3705346" y="5956960"/>
                <a:ext cx="283937" cy="345888"/>
              </a:xfrm>
              <a:custGeom>
                <a:avLst/>
                <a:gdLst>
                  <a:gd name="connsiteX0" fmla="*/ 160239 w 283937"/>
                  <a:gd name="connsiteY0" fmla="*/ 123900 h 345887"/>
                  <a:gd name="connsiteX1" fmla="*/ 232514 w 283937"/>
                  <a:gd name="connsiteY1" fmla="*/ 9809 h 345887"/>
                  <a:gd name="connsiteX2" fmla="*/ 249034 w 283937"/>
                  <a:gd name="connsiteY2" fmla="*/ 516 h 345887"/>
                  <a:gd name="connsiteX3" fmla="*/ 265554 w 283937"/>
                  <a:gd name="connsiteY3" fmla="*/ 516 h 345887"/>
                  <a:gd name="connsiteX4" fmla="*/ 282591 w 283937"/>
                  <a:gd name="connsiteY4" fmla="*/ 30459 h 345887"/>
                  <a:gd name="connsiteX5" fmla="*/ 172629 w 283937"/>
                  <a:gd name="connsiteY5" fmla="*/ 213728 h 345887"/>
                  <a:gd name="connsiteX6" fmla="*/ 170048 w 283937"/>
                  <a:gd name="connsiteY6" fmla="*/ 224053 h 345887"/>
                  <a:gd name="connsiteX7" fmla="*/ 170048 w 283937"/>
                  <a:gd name="connsiteY7" fmla="*/ 326786 h 345887"/>
                  <a:gd name="connsiteX8" fmla="*/ 150431 w 283937"/>
                  <a:gd name="connsiteY8" fmla="*/ 346404 h 345887"/>
                  <a:gd name="connsiteX9" fmla="*/ 134943 w 283937"/>
                  <a:gd name="connsiteY9" fmla="*/ 346404 h 345887"/>
                  <a:gd name="connsiteX10" fmla="*/ 115326 w 283937"/>
                  <a:gd name="connsiteY10" fmla="*/ 326786 h 345887"/>
                  <a:gd name="connsiteX11" fmla="*/ 115326 w 283937"/>
                  <a:gd name="connsiteY11" fmla="*/ 223536 h 345887"/>
                  <a:gd name="connsiteX12" fmla="*/ 112744 w 283937"/>
                  <a:gd name="connsiteY12" fmla="*/ 213211 h 345887"/>
                  <a:gd name="connsiteX13" fmla="*/ 2783 w 283937"/>
                  <a:gd name="connsiteY13" fmla="*/ 29942 h 345887"/>
                  <a:gd name="connsiteX14" fmla="*/ 19820 w 283937"/>
                  <a:gd name="connsiteY14" fmla="*/ 0 h 345887"/>
                  <a:gd name="connsiteX15" fmla="*/ 36340 w 283937"/>
                  <a:gd name="connsiteY15" fmla="*/ 0 h 345887"/>
                  <a:gd name="connsiteX16" fmla="*/ 52860 w 283937"/>
                  <a:gd name="connsiteY16" fmla="*/ 8776 h 345887"/>
                  <a:gd name="connsiteX17" fmla="*/ 127716 w 283937"/>
                  <a:gd name="connsiteY17" fmla="*/ 123384 h 345887"/>
                  <a:gd name="connsiteX18" fmla="*/ 160239 w 283937"/>
                  <a:gd name="connsiteY18" fmla="*/ 123900 h 345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83937" h="345887">
                    <a:moveTo>
                      <a:pt x="160239" y="123900"/>
                    </a:moveTo>
                    <a:lnTo>
                      <a:pt x="232514" y="9809"/>
                    </a:lnTo>
                    <a:cubicBezTo>
                      <a:pt x="236128" y="4130"/>
                      <a:pt x="242323" y="516"/>
                      <a:pt x="249034" y="516"/>
                    </a:cubicBezTo>
                    <a:lnTo>
                      <a:pt x="265554" y="516"/>
                    </a:lnTo>
                    <a:cubicBezTo>
                      <a:pt x="281042" y="516"/>
                      <a:pt x="290334" y="17036"/>
                      <a:pt x="282591" y="30459"/>
                    </a:cubicBezTo>
                    <a:lnTo>
                      <a:pt x="172629" y="213728"/>
                    </a:lnTo>
                    <a:cubicBezTo>
                      <a:pt x="170564" y="216825"/>
                      <a:pt x="170048" y="220439"/>
                      <a:pt x="170048" y="224053"/>
                    </a:cubicBezTo>
                    <a:lnTo>
                      <a:pt x="170048" y="326786"/>
                    </a:lnTo>
                    <a:cubicBezTo>
                      <a:pt x="170048" y="337628"/>
                      <a:pt x="161272" y="346404"/>
                      <a:pt x="150431" y="346404"/>
                    </a:cubicBezTo>
                    <a:lnTo>
                      <a:pt x="134943" y="346404"/>
                    </a:lnTo>
                    <a:cubicBezTo>
                      <a:pt x="124102" y="346404"/>
                      <a:pt x="115326" y="337628"/>
                      <a:pt x="115326" y="326786"/>
                    </a:cubicBezTo>
                    <a:lnTo>
                      <a:pt x="115326" y="223536"/>
                    </a:lnTo>
                    <a:cubicBezTo>
                      <a:pt x="115326" y="219922"/>
                      <a:pt x="114293" y="216309"/>
                      <a:pt x="112744" y="213211"/>
                    </a:cubicBezTo>
                    <a:lnTo>
                      <a:pt x="2783" y="29942"/>
                    </a:lnTo>
                    <a:cubicBezTo>
                      <a:pt x="-4960" y="17036"/>
                      <a:pt x="4332" y="0"/>
                      <a:pt x="19820" y="0"/>
                    </a:cubicBezTo>
                    <a:lnTo>
                      <a:pt x="36340" y="0"/>
                    </a:lnTo>
                    <a:cubicBezTo>
                      <a:pt x="43051" y="0"/>
                      <a:pt x="49246" y="3614"/>
                      <a:pt x="52860" y="8776"/>
                    </a:cubicBezTo>
                    <a:lnTo>
                      <a:pt x="127716" y="123384"/>
                    </a:lnTo>
                    <a:cubicBezTo>
                      <a:pt x="134943" y="135774"/>
                      <a:pt x="152496" y="135774"/>
                      <a:pt x="160239" y="123900"/>
                    </a:cubicBez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C182EBFE-D647-4C86-BB18-D8441A893F7F}"/>
                  </a:ext>
                </a:extLst>
              </p:cNvPr>
              <p:cNvSpPr/>
              <p:nvPr/>
            </p:nvSpPr>
            <p:spPr>
              <a:xfrm>
                <a:off x="1822270" y="5787625"/>
                <a:ext cx="268450" cy="691775"/>
              </a:xfrm>
              <a:custGeom>
                <a:avLst/>
                <a:gdLst>
                  <a:gd name="connsiteX0" fmla="*/ 0 w 268449"/>
                  <a:gd name="connsiteY0" fmla="*/ 102739 h 691775"/>
                  <a:gd name="connsiteX1" fmla="*/ 0 w 268449"/>
                  <a:gd name="connsiteY1" fmla="*/ 693329 h 691775"/>
                  <a:gd name="connsiteX2" fmla="*/ 2065 w 268449"/>
                  <a:gd name="connsiteY2" fmla="*/ 695394 h 691775"/>
                  <a:gd name="connsiteX3" fmla="*/ 224052 w 268449"/>
                  <a:gd name="connsiteY3" fmla="*/ 38724 h 691775"/>
                  <a:gd name="connsiteX4" fmla="*/ 270515 w 268449"/>
                  <a:gd name="connsiteY4" fmla="*/ 5 h 691775"/>
                  <a:gd name="connsiteX5" fmla="*/ 267417 w 268449"/>
                  <a:gd name="connsiteY5" fmla="*/ 5 h 691775"/>
                  <a:gd name="connsiteX6" fmla="*/ 0 w 268449"/>
                  <a:gd name="connsiteY6" fmla="*/ 102739 h 691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68449" h="691775">
                    <a:moveTo>
                      <a:pt x="0" y="102739"/>
                    </a:moveTo>
                    <a:lnTo>
                      <a:pt x="0" y="693329"/>
                    </a:lnTo>
                    <a:cubicBezTo>
                      <a:pt x="516" y="693845"/>
                      <a:pt x="1549" y="694361"/>
                      <a:pt x="2065" y="695394"/>
                    </a:cubicBezTo>
                    <a:lnTo>
                      <a:pt x="224052" y="38724"/>
                    </a:lnTo>
                    <a:cubicBezTo>
                      <a:pt x="234893" y="13428"/>
                      <a:pt x="250381" y="521"/>
                      <a:pt x="270515" y="5"/>
                    </a:cubicBezTo>
                    <a:cubicBezTo>
                      <a:pt x="269482" y="5"/>
                      <a:pt x="268450" y="5"/>
                      <a:pt x="267417" y="5"/>
                    </a:cubicBezTo>
                    <a:cubicBezTo>
                      <a:pt x="164167" y="-511"/>
                      <a:pt x="70726" y="38724"/>
                      <a:pt x="0" y="102739"/>
                    </a:cubicBez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FDF64965-B088-44EC-84F6-3AECDBE4F618}"/>
                  </a:ext>
                </a:extLst>
              </p:cNvPr>
              <p:cNvSpPr/>
              <p:nvPr/>
            </p:nvSpPr>
            <p:spPr>
              <a:xfrm>
                <a:off x="1873895" y="5884169"/>
                <a:ext cx="433649" cy="696938"/>
              </a:xfrm>
              <a:custGeom>
                <a:avLst/>
                <a:gdLst>
                  <a:gd name="connsiteX0" fmla="*/ 218373 w 433649"/>
                  <a:gd name="connsiteY0" fmla="*/ 0 h 696937"/>
                  <a:gd name="connsiteX1" fmla="*/ 8260 w 433649"/>
                  <a:gd name="connsiteY1" fmla="*/ 611240 h 696937"/>
                  <a:gd name="connsiteX2" fmla="*/ 0 w 433649"/>
                  <a:gd name="connsiteY2" fmla="*/ 636020 h 696937"/>
                  <a:gd name="connsiteX3" fmla="*/ 215792 w 433649"/>
                  <a:gd name="connsiteY3" fmla="*/ 699519 h 696937"/>
                  <a:gd name="connsiteX4" fmla="*/ 435715 w 433649"/>
                  <a:gd name="connsiteY4" fmla="*/ 633439 h 696937"/>
                  <a:gd name="connsiteX5" fmla="*/ 427454 w 433649"/>
                  <a:gd name="connsiteY5" fmla="*/ 609175 h 696937"/>
                  <a:gd name="connsiteX6" fmla="*/ 218373 w 433649"/>
                  <a:gd name="connsiteY6" fmla="*/ 0 h 6969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33649" h="696937">
                    <a:moveTo>
                      <a:pt x="218373" y="0"/>
                    </a:moveTo>
                    <a:lnTo>
                      <a:pt x="8260" y="611240"/>
                    </a:lnTo>
                    <a:lnTo>
                      <a:pt x="0" y="636020"/>
                    </a:lnTo>
                    <a:cubicBezTo>
                      <a:pt x="61950" y="676288"/>
                      <a:pt x="136290" y="699519"/>
                      <a:pt x="215792" y="699519"/>
                    </a:cubicBezTo>
                    <a:cubicBezTo>
                      <a:pt x="296843" y="699519"/>
                      <a:pt x="372732" y="675255"/>
                      <a:pt x="435715" y="633439"/>
                    </a:cubicBezTo>
                    <a:lnTo>
                      <a:pt x="427454" y="609175"/>
                    </a:lnTo>
                    <a:lnTo>
                      <a:pt x="218373" y="0"/>
                    </a:ln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F8FAC5EB-4A45-4001-AF45-F65B0328D945}"/>
                  </a:ext>
                </a:extLst>
              </p:cNvPr>
              <p:cNvSpPr/>
              <p:nvPr/>
            </p:nvSpPr>
            <p:spPr>
              <a:xfrm>
                <a:off x="1691143" y="5967802"/>
                <a:ext cx="61950" cy="433650"/>
              </a:xfrm>
              <a:custGeom>
                <a:avLst/>
                <a:gdLst>
                  <a:gd name="connsiteX0" fmla="*/ 64531 w 61949"/>
                  <a:gd name="connsiteY0" fmla="*/ 435199 h 433650"/>
                  <a:gd name="connsiteX1" fmla="*/ 64531 w 61949"/>
                  <a:gd name="connsiteY1" fmla="*/ 0 h 433650"/>
                  <a:gd name="connsiteX2" fmla="*/ 0 w 61949"/>
                  <a:gd name="connsiteY2" fmla="*/ 217341 h 433650"/>
                  <a:gd name="connsiteX3" fmla="*/ 64531 w 61949"/>
                  <a:gd name="connsiteY3" fmla="*/ 435199 h 43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1949" h="433650">
                    <a:moveTo>
                      <a:pt x="64531" y="435199"/>
                    </a:moveTo>
                    <a:lnTo>
                      <a:pt x="64531" y="0"/>
                    </a:lnTo>
                    <a:cubicBezTo>
                      <a:pt x="23747" y="62466"/>
                      <a:pt x="0" y="137322"/>
                      <a:pt x="0" y="217341"/>
                    </a:cubicBezTo>
                    <a:cubicBezTo>
                      <a:pt x="0" y="297876"/>
                      <a:pt x="23747" y="372216"/>
                      <a:pt x="64531" y="435199"/>
                    </a:cubicBez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A647EF33-A774-4800-A401-1CB7372ED11B}"/>
                  </a:ext>
                </a:extLst>
              </p:cNvPr>
              <p:cNvSpPr/>
              <p:nvPr/>
            </p:nvSpPr>
            <p:spPr>
              <a:xfrm>
                <a:off x="2095366" y="5787114"/>
                <a:ext cx="268450" cy="686613"/>
              </a:xfrm>
              <a:custGeom>
                <a:avLst/>
                <a:gdLst>
                  <a:gd name="connsiteX0" fmla="*/ 44397 w 268449"/>
                  <a:gd name="connsiteY0" fmla="*/ 38719 h 686612"/>
                  <a:gd name="connsiteX1" fmla="*/ 264836 w 268449"/>
                  <a:gd name="connsiteY1" fmla="*/ 690226 h 686612"/>
                  <a:gd name="connsiteX2" fmla="*/ 268966 w 268449"/>
                  <a:gd name="connsiteY2" fmla="*/ 686613 h 686612"/>
                  <a:gd name="connsiteX3" fmla="*/ 268966 w 268449"/>
                  <a:gd name="connsiteY3" fmla="*/ 109961 h 686612"/>
                  <a:gd name="connsiteX4" fmla="*/ 0 w 268449"/>
                  <a:gd name="connsiteY4" fmla="*/ 0 h 686612"/>
                  <a:gd name="connsiteX5" fmla="*/ 44397 w 268449"/>
                  <a:gd name="connsiteY5" fmla="*/ 38719 h 6866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68449" h="686612">
                    <a:moveTo>
                      <a:pt x="44397" y="38719"/>
                    </a:moveTo>
                    <a:lnTo>
                      <a:pt x="264836" y="690226"/>
                    </a:lnTo>
                    <a:cubicBezTo>
                      <a:pt x="266385" y="689194"/>
                      <a:pt x="267417" y="687645"/>
                      <a:pt x="268966" y="686613"/>
                    </a:cubicBezTo>
                    <a:lnTo>
                      <a:pt x="268966" y="109961"/>
                    </a:lnTo>
                    <a:cubicBezTo>
                      <a:pt x="198240" y="43365"/>
                      <a:pt x="104282" y="1549"/>
                      <a:pt x="0" y="0"/>
                    </a:cubicBezTo>
                    <a:cubicBezTo>
                      <a:pt x="18585" y="1033"/>
                      <a:pt x="33556" y="13939"/>
                      <a:pt x="44397" y="38719"/>
                    </a:cubicBez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1E13D55A-4922-4944-9760-6EA5AC266DF1}"/>
                  </a:ext>
                </a:extLst>
              </p:cNvPr>
              <p:cNvSpPr/>
              <p:nvPr/>
            </p:nvSpPr>
            <p:spPr>
              <a:xfrm>
                <a:off x="2092785" y="5787114"/>
                <a:ext cx="5162" cy="5163"/>
              </a:xfrm>
              <a:custGeom>
                <a:avLst/>
                <a:gdLst>
                  <a:gd name="connsiteX0" fmla="*/ 0 w 0"/>
                  <a:gd name="connsiteY0" fmla="*/ 0 h 0"/>
                  <a:gd name="connsiteX1" fmla="*/ 2581 w 0"/>
                  <a:gd name="connsiteY1" fmla="*/ 0 h 0"/>
                  <a:gd name="connsiteX2" fmla="*/ 1032 w 0"/>
                  <a:gd name="connsiteY2" fmla="*/ 0 h 0"/>
                  <a:gd name="connsiteX3" fmla="*/ 0 w 0"/>
                  <a:gd name="connsiteY3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>
                    <a:moveTo>
                      <a:pt x="0" y="0"/>
                    </a:moveTo>
                    <a:cubicBezTo>
                      <a:pt x="1032" y="0"/>
                      <a:pt x="2065" y="0"/>
                      <a:pt x="2581" y="0"/>
                    </a:cubicBezTo>
                    <a:cubicBezTo>
                      <a:pt x="2065" y="0"/>
                      <a:pt x="1549" y="0"/>
                      <a:pt x="1032" y="0"/>
                    </a:cubicBezTo>
                    <a:cubicBezTo>
                      <a:pt x="516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D43A660D-8D24-4457-BB34-84CDA78426B4}"/>
                  </a:ext>
                </a:extLst>
              </p:cNvPr>
              <p:cNvSpPr/>
              <p:nvPr/>
            </p:nvSpPr>
            <p:spPr>
              <a:xfrm>
                <a:off x="2428863" y="5955411"/>
                <a:ext cx="320075" cy="433650"/>
              </a:xfrm>
              <a:custGeom>
                <a:avLst/>
                <a:gdLst>
                  <a:gd name="connsiteX0" fmla="*/ 311815 w 320074"/>
                  <a:gd name="connsiteY0" fmla="*/ 0 h 433650"/>
                  <a:gd name="connsiteX1" fmla="*/ 262255 w 320074"/>
                  <a:gd name="connsiteY1" fmla="*/ 0 h 433650"/>
                  <a:gd name="connsiteX2" fmla="*/ 160037 w 320074"/>
                  <a:gd name="connsiteY2" fmla="*/ 268450 h 433650"/>
                  <a:gd name="connsiteX3" fmla="*/ 60401 w 320074"/>
                  <a:gd name="connsiteY3" fmla="*/ 0 h 433650"/>
                  <a:gd name="connsiteX4" fmla="*/ 0 w 320074"/>
                  <a:gd name="connsiteY4" fmla="*/ 0 h 433650"/>
                  <a:gd name="connsiteX5" fmla="*/ 0 w 320074"/>
                  <a:gd name="connsiteY5" fmla="*/ 12390 h 433650"/>
                  <a:gd name="connsiteX6" fmla="*/ 0 w 320074"/>
                  <a:gd name="connsiteY6" fmla="*/ 22199 h 433650"/>
                  <a:gd name="connsiteX7" fmla="*/ 0 w 320074"/>
                  <a:gd name="connsiteY7" fmla="*/ 293746 h 433650"/>
                  <a:gd name="connsiteX8" fmla="*/ 0 w 320074"/>
                  <a:gd name="connsiteY8" fmla="*/ 332981 h 433650"/>
                  <a:gd name="connsiteX9" fmla="*/ 0 w 320074"/>
                  <a:gd name="connsiteY9" fmla="*/ 437264 h 433650"/>
                  <a:gd name="connsiteX10" fmla="*/ 63499 w 320074"/>
                  <a:gd name="connsiteY10" fmla="*/ 229731 h 433650"/>
                  <a:gd name="connsiteX11" fmla="*/ 63499 w 320074"/>
                  <a:gd name="connsiteY11" fmla="*/ 201854 h 433650"/>
                  <a:gd name="connsiteX12" fmla="*/ 62982 w 320074"/>
                  <a:gd name="connsiteY12" fmla="*/ 172428 h 433650"/>
                  <a:gd name="connsiteX13" fmla="*/ 60917 w 320074"/>
                  <a:gd name="connsiteY13" fmla="*/ 134225 h 433650"/>
                  <a:gd name="connsiteX14" fmla="*/ 132160 w 320074"/>
                  <a:gd name="connsiteY14" fmla="*/ 324721 h 433650"/>
                  <a:gd name="connsiteX15" fmla="*/ 162619 w 320074"/>
                  <a:gd name="connsiteY15" fmla="*/ 345888 h 433650"/>
                  <a:gd name="connsiteX16" fmla="*/ 193077 w 320074"/>
                  <a:gd name="connsiteY16" fmla="*/ 324721 h 433650"/>
                  <a:gd name="connsiteX17" fmla="*/ 271031 w 320074"/>
                  <a:gd name="connsiteY17" fmla="*/ 111510 h 433650"/>
                  <a:gd name="connsiteX18" fmla="*/ 271031 w 320074"/>
                  <a:gd name="connsiteY18" fmla="*/ 345888 h 433650"/>
                  <a:gd name="connsiteX19" fmla="*/ 323172 w 320074"/>
                  <a:gd name="connsiteY19" fmla="*/ 345888 h 433650"/>
                  <a:gd name="connsiteX20" fmla="*/ 323172 w 320074"/>
                  <a:gd name="connsiteY20" fmla="*/ 11358 h 433650"/>
                  <a:gd name="connsiteX21" fmla="*/ 311815 w 320074"/>
                  <a:gd name="connsiteY21" fmla="*/ 0 h 43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20074" h="433650">
                    <a:moveTo>
                      <a:pt x="311815" y="0"/>
                    </a:moveTo>
                    <a:lnTo>
                      <a:pt x="262255" y="0"/>
                    </a:lnTo>
                    <a:lnTo>
                      <a:pt x="160037" y="268450"/>
                    </a:lnTo>
                    <a:lnTo>
                      <a:pt x="60401" y="0"/>
                    </a:lnTo>
                    <a:lnTo>
                      <a:pt x="0" y="0"/>
                    </a:lnTo>
                    <a:lnTo>
                      <a:pt x="0" y="12390"/>
                    </a:lnTo>
                    <a:lnTo>
                      <a:pt x="0" y="22199"/>
                    </a:lnTo>
                    <a:lnTo>
                      <a:pt x="0" y="293746"/>
                    </a:lnTo>
                    <a:lnTo>
                      <a:pt x="0" y="332981"/>
                    </a:lnTo>
                    <a:lnTo>
                      <a:pt x="0" y="437264"/>
                    </a:lnTo>
                    <a:cubicBezTo>
                      <a:pt x="37170" y="376863"/>
                      <a:pt x="63499" y="305620"/>
                      <a:pt x="63499" y="229731"/>
                    </a:cubicBezTo>
                    <a:cubicBezTo>
                      <a:pt x="63499" y="220439"/>
                      <a:pt x="64015" y="211146"/>
                      <a:pt x="63499" y="201854"/>
                    </a:cubicBezTo>
                    <a:cubicBezTo>
                      <a:pt x="64015" y="192045"/>
                      <a:pt x="62982" y="182236"/>
                      <a:pt x="62982" y="172428"/>
                    </a:cubicBezTo>
                    <a:cubicBezTo>
                      <a:pt x="62982" y="159521"/>
                      <a:pt x="62466" y="146615"/>
                      <a:pt x="60917" y="134225"/>
                    </a:cubicBezTo>
                    <a:lnTo>
                      <a:pt x="132160" y="324721"/>
                    </a:lnTo>
                    <a:cubicBezTo>
                      <a:pt x="136806" y="337628"/>
                      <a:pt x="149196" y="345888"/>
                      <a:pt x="162619" y="345888"/>
                    </a:cubicBezTo>
                    <a:cubicBezTo>
                      <a:pt x="176041" y="345888"/>
                      <a:pt x="188431" y="337628"/>
                      <a:pt x="193077" y="324721"/>
                    </a:cubicBezTo>
                    <a:lnTo>
                      <a:pt x="271031" y="111510"/>
                    </a:lnTo>
                    <a:lnTo>
                      <a:pt x="271031" y="345888"/>
                    </a:lnTo>
                    <a:lnTo>
                      <a:pt x="323172" y="345888"/>
                    </a:lnTo>
                    <a:lnTo>
                      <a:pt x="323172" y="11358"/>
                    </a:lnTo>
                    <a:cubicBezTo>
                      <a:pt x="323172" y="5163"/>
                      <a:pt x="318010" y="0"/>
                      <a:pt x="311815" y="0"/>
                    </a:cubicBez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1E76B891-9517-4545-BC56-AFE245EAA69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451181" y="6177339"/>
              <a:ext cx="2339594" cy="670557"/>
            </a:xfrm>
            <a:prstGeom prst="rect">
              <a:avLst/>
            </a:prstGeom>
          </p:spPr>
        </p:pic>
      </p:grpSp>
      <p:sp>
        <p:nvSpPr>
          <p:cNvPr id="43" name="Footer Placeholder 21">
            <a:extLst>
              <a:ext uri="{FF2B5EF4-FFF2-40B4-BE49-F238E27FC236}">
                <a16:creationId xmlns:a16="http://schemas.microsoft.com/office/drawing/2014/main" id="{D4941539-7980-45F9-8AF7-E865E35657A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783953" y="37932"/>
            <a:ext cx="2719570" cy="271923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de-CH" dirty="0"/>
              <a:t>#PSSATPARIS2019</a:t>
            </a:r>
          </a:p>
        </p:txBody>
      </p:sp>
    </p:spTree>
    <p:extLst>
      <p:ext uri="{BB962C8B-B14F-4D97-AF65-F5344CB8AC3E}">
        <p14:creationId xmlns:p14="http://schemas.microsoft.com/office/powerpoint/2010/main" val="363885445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3EBA4-16A7-4E3B-924E-2A7E009350D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365129"/>
            <a:ext cx="10515600" cy="1325559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edit Master title style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51D98E-F993-4E2B-BAEB-B6E05EA6764C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723332"/>
            <a:ext cx="10515600" cy="435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13A69F00-0314-4C48-A157-FC7D65F670CE}"/>
              </a:ext>
            </a:extLst>
          </p:cNvPr>
          <p:cNvGrpSpPr/>
          <p:nvPr userDrawn="1"/>
        </p:nvGrpSpPr>
        <p:grpSpPr>
          <a:xfrm>
            <a:off x="1367917" y="6183105"/>
            <a:ext cx="9456166" cy="645414"/>
            <a:chOff x="939586" y="6177339"/>
            <a:chExt cx="9851189" cy="670557"/>
          </a:xfrm>
        </p:grpSpPr>
        <p:pic>
          <p:nvPicPr>
            <p:cNvPr id="41" name="Picture 40" descr="A close up of a sign&#10;&#10;Description automatically generated">
              <a:extLst>
                <a:ext uri="{FF2B5EF4-FFF2-40B4-BE49-F238E27FC236}">
                  <a16:creationId xmlns:a16="http://schemas.microsoft.com/office/drawing/2014/main" id="{BD1F671A-F680-4198-B1E5-91FD76F4D24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9586" y="6228604"/>
              <a:ext cx="4118142" cy="571672"/>
            </a:xfrm>
            <a:prstGeom prst="rect">
              <a:avLst/>
            </a:prstGeom>
          </p:spPr>
        </p:pic>
        <p:grpSp>
          <p:nvGrpSpPr>
            <p:cNvPr id="42" name="Graphic 8">
              <a:extLst>
                <a:ext uri="{FF2B5EF4-FFF2-40B4-BE49-F238E27FC236}">
                  <a16:creationId xmlns:a16="http://schemas.microsoft.com/office/drawing/2014/main" id="{CED76BEF-A3B9-46F1-BAEA-5A9036440B25}"/>
                </a:ext>
              </a:extLst>
            </p:cNvPr>
            <p:cNvGrpSpPr/>
            <p:nvPr userDrawn="1"/>
          </p:nvGrpSpPr>
          <p:grpSpPr>
            <a:xfrm>
              <a:off x="5473152" y="6263469"/>
              <a:ext cx="2294931" cy="577966"/>
              <a:chOff x="1691143" y="5787114"/>
              <a:chExt cx="2575651" cy="793993"/>
            </a:xfrm>
          </p:grpSpPr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E18FB54C-269F-467F-823B-85B671996540}"/>
                  </a:ext>
                </a:extLst>
              </p:cNvPr>
              <p:cNvSpPr/>
              <p:nvPr/>
            </p:nvSpPr>
            <p:spPr>
              <a:xfrm>
                <a:off x="2811920" y="5956960"/>
                <a:ext cx="247800" cy="345888"/>
              </a:xfrm>
              <a:custGeom>
                <a:avLst/>
                <a:gdLst>
                  <a:gd name="connsiteX0" fmla="*/ 0 w 247799"/>
                  <a:gd name="connsiteY0" fmla="*/ 0 h 345887"/>
                  <a:gd name="connsiteX1" fmla="*/ 217857 w 247799"/>
                  <a:gd name="connsiteY1" fmla="*/ 0 h 345887"/>
                  <a:gd name="connsiteX2" fmla="*/ 240056 w 247799"/>
                  <a:gd name="connsiteY2" fmla="*/ 22199 h 345887"/>
                  <a:gd name="connsiteX3" fmla="*/ 240056 w 247799"/>
                  <a:gd name="connsiteY3" fmla="*/ 22199 h 345887"/>
                  <a:gd name="connsiteX4" fmla="*/ 217857 w 247799"/>
                  <a:gd name="connsiteY4" fmla="*/ 44397 h 345887"/>
                  <a:gd name="connsiteX5" fmla="*/ 74340 w 247799"/>
                  <a:gd name="connsiteY5" fmla="*/ 44397 h 345887"/>
                  <a:gd name="connsiteX6" fmla="*/ 52141 w 247799"/>
                  <a:gd name="connsiteY6" fmla="*/ 66596 h 345887"/>
                  <a:gd name="connsiteX7" fmla="*/ 52141 w 247799"/>
                  <a:gd name="connsiteY7" fmla="*/ 123384 h 345887"/>
                  <a:gd name="connsiteX8" fmla="*/ 74340 w 247799"/>
                  <a:gd name="connsiteY8" fmla="*/ 145582 h 345887"/>
                  <a:gd name="connsiteX9" fmla="*/ 206500 w 247799"/>
                  <a:gd name="connsiteY9" fmla="*/ 145582 h 345887"/>
                  <a:gd name="connsiteX10" fmla="*/ 228698 w 247799"/>
                  <a:gd name="connsiteY10" fmla="*/ 167781 h 345887"/>
                  <a:gd name="connsiteX11" fmla="*/ 228698 w 247799"/>
                  <a:gd name="connsiteY11" fmla="*/ 167781 h 345887"/>
                  <a:gd name="connsiteX12" fmla="*/ 206500 w 247799"/>
                  <a:gd name="connsiteY12" fmla="*/ 189980 h 345887"/>
                  <a:gd name="connsiteX13" fmla="*/ 74340 w 247799"/>
                  <a:gd name="connsiteY13" fmla="*/ 189980 h 345887"/>
                  <a:gd name="connsiteX14" fmla="*/ 52141 w 247799"/>
                  <a:gd name="connsiteY14" fmla="*/ 212179 h 345887"/>
                  <a:gd name="connsiteX15" fmla="*/ 52141 w 247799"/>
                  <a:gd name="connsiteY15" fmla="*/ 280840 h 345887"/>
                  <a:gd name="connsiteX16" fmla="*/ 74340 w 247799"/>
                  <a:gd name="connsiteY16" fmla="*/ 303039 h 345887"/>
                  <a:gd name="connsiteX17" fmla="*/ 226117 w 247799"/>
                  <a:gd name="connsiteY17" fmla="*/ 303039 h 345887"/>
                  <a:gd name="connsiteX18" fmla="*/ 248316 w 247799"/>
                  <a:gd name="connsiteY18" fmla="*/ 325238 h 345887"/>
                  <a:gd name="connsiteX19" fmla="*/ 248316 w 247799"/>
                  <a:gd name="connsiteY19" fmla="*/ 325238 h 345887"/>
                  <a:gd name="connsiteX20" fmla="*/ 226117 w 247799"/>
                  <a:gd name="connsiteY20" fmla="*/ 347436 h 345887"/>
                  <a:gd name="connsiteX21" fmla="*/ 516 w 247799"/>
                  <a:gd name="connsiteY21" fmla="*/ 347436 h 345887"/>
                  <a:gd name="connsiteX22" fmla="*/ 0 w 247799"/>
                  <a:gd name="connsiteY22" fmla="*/ 0 h 345887"/>
                  <a:gd name="connsiteX23" fmla="*/ 0 w 247799"/>
                  <a:gd name="connsiteY23" fmla="*/ 0 h 345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47799" h="345887">
                    <a:moveTo>
                      <a:pt x="0" y="0"/>
                    </a:moveTo>
                    <a:lnTo>
                      <a:pt x="217857" y="0"/>
                    </a:lnTo>
                    <a:cubicBezTo>
                      <a:pt x="230247" y="0"/>
                      <a:pt x="240056" y="9809"/>
                      <a:pt x="240056" y="22199"/>
                    </a:cubicBezTo>
                    <a:lnTo>
                      <a:pt x="240056" y="22199"/>
                    </a:lnTo>
                    <a:cubicBezTo>
                      <a:pt x="240056" y="34589"/>
                      <a:pt x="230247" y="44397"/>
                      <a:pt x="217857" y="44397"/>
                    </a:cubicBezTo>
                    <a:lnTo>
                      <a:pt x="74340" y="44397"/>
                    </a:lnTo>
                    <a:cubicBezTo>
                      <a:pt x="61950" y="44397"/>
                      <a:pt x="52141" y="54206"/>
                      <a:pt x="52141" y="66596"/>
                    </a:cubicBezTo>
                    <a:lnTo>
                      <a:pt x="52141" y="123384"/>
                    </a:lnTo>
                    <a:cubicBezTo>
                      <a:pt x="52141" y="135774"/>
                      <a:pt x="61950" y="145582"/>
                      <a:pt x="74340" y="145582"/>
                    </a:cubicBezTo>
                    <a:lnTo>
                      <a:pt x="206500" y="145582"/>
                    </a:lnTo>
                    <a:cubicBezTo>
                      <a:pt x="218890" y="145582"/>
                      <a:pt x="228698" y="155391"/>
                      <a:pt x="228698" y="167781"/>
                    </a:cubicBezTo>
                    <a:lnTo>
                      <a:pt x="228698" y="167781"/>
                    </a:lnTo>
                    <a:cubicBezTo>
                      <a:pt x="228698" y="180171"/>
                      <a:pt x="218890" y="189980"/>
                      <a:pt x="206500" y="189980"/>
                    </a:cubicBezTo>
                    <a:lnTo>
                      <a:pt x="74340" y="189980"/>
                    </a:lnTo>
                    <a:cubicBezTo>
                      <a:pt x="61950" y="189980"/>
                      <a:pt x="52141" y="199789"/>
                      <a:pt x="52141" y="212179"/>
                    </a:cubicBezTo>
                    <a:lnTo>
                      <a:pt x="52141" y="280840"/>
                    </a:lnTo>
                    <a:cubicBezTo>
                      <a:pt x="52141" y="293230"/>
                      <a:pt x="61950" y="303039"/>
                      <a:pt x="74340" y="303039"/>
                    </a:cubicBezTo>
                    <a:lnTo>
                      <a:pt x="226117" y="303039"/>
                    </a:lnTo>
                    <a:cubicBezTo>
                      <a:pt x="238507" y="303039"/>
                      <a:pt x="248316" y="312848"/>
                      <a:pt x="248316" y="325238"/>
                    </a:cubicBezTo>
                    <a:lnTo>
                      <a:pt x="248316" y="325238"/>
                    </a:lnTo>
                    <a:cubicBezTo>
                      <a:pt x="248316" y="337628"/>
                      <a:pt x="238507" y="347436"/>
                      <a:pt x="226117" y="347436"/>
                    </a:cubicBezTo>
                    <a:lnTo>
                      <a:pt x="516" y="347436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CF4D03F8-3243-47D3-9953-D62D19FD4782}"/>
                  </a:ext>
                </a:extLst>
              </p:cNvPr>
              <p:cNvSpPr/>
              <p:nvPr/>
            </p:nvSpPr>
            <p:spPr>
              <a:xfrm>
                <a:off x="3104634" y="5956444"/>
                <a:ext cx="268450" cy="345888"/>
              </a:xfrm>
              <a:custGeom>
                <a:avLst/>
                <a:gdLst>
                  <a:gd name="connsiteX0" fmla="*/ 273096 w 268449"/>
                  <a:gd name="connsiteY0" fmla="*/ 22715 h 345887"/>
                  <a:gd name="connsiteX1" fmla="*/ 273096 w 268449"/>
                  <a:gd name="connsiteY1" fmla="*/ 22715 h 345887"/>
                  <a:gd name="connsiteX2" fmla="*/ 250897 w 268449"/>
                  <a:gd name="connsiteY2" fmla="*/ 44914 h 345887"/>
                  <a:gd name="connsiteX3" fmla="*/ 184817 w 268449"/>
                  <a:gd name="connsiteY3" fmla="*/ 44914 h 345887"/>
                  <a:gd name="connsiteX4" fmla="*/ 162619 w 268449"/>
                  <a:gd name="connsiteY4" fmla="*/ 67113 h 345887"/>
                  <a:gd name="connsiteX5" fmla="*/ 162619 w 268449"/>
                  <a:gd name="connsiteY5" fmla="*/ 324721 h 345887"/>
                  <a:gd name="connsiteX6" fmla="*/ 140420 w 268449"/>
                  <a:gd name="connsiteY6" fmla="*/ 346920 h 345887"/>
                  <a:gd name="connsiteX7" fmla="*/ 132676 w 268449"/>
                  <a:gd name="connsiteY7" fmla="*/ 346920 h 345887"/>
                  <a:gd name="connsiteX8" fmla="*/ 110478 w 268449"/>
                  <a:gd name="connsiteY8" fmla="*/ 324721 h 345887"/>
                  <a:gd name="connsiteX9" fmla="*/ 110478 w 268449"/>
                  <a:gd name="connsiteY9" fmla="*/ 66596 h 345887"/>
                  <a:gd name="connsiteX10" fmla="*/ 88279 w 268449"/>
                  <a:gd name="connsiteY10" fmla="*/ 44398 h 345887"/>
                  <a:gd name="connsiteX11" fmla="*/ 22199 w 268449"/>
                  <a:gd name="connsiteY11" fmla="*/ 44398 h 345887"/>
                  <a:gd name="connsiteX12" fmla="*/ 0 w 268449"/>
                  <a:gd name="connsiteY12" fmla="*/ 22199 h 345887"/>
                  <a:gd name="connsiteX13" fmla="*/ 0 w 268449"/>
                  <a:gd name="connsiteY13" fmla="*/ 22199 h 345887"/>
                  <a:gd name="connsiteX14" fmla="*/ 22199 w 268449"/>
                  <a:gd name="connsiteY14" fmla="*/ 0 h 345887"/>
                  <a:gd name="connsiteX15" fmla="*/ 251414 w 268449"/>
                  <a:gd name="connsiteY15" fmla="*/ 0 h 345887"/>
                  <a:gd name="connsiteX16" fmla="*/ 273096 w 268449"/>
                  <a:gd name="connsiteY16" fmla="*/ 22715 h 345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68449" h="345887">
                    <a:moveTo>
                      <a:pt x="273096" y="22715"/>
                    </a:moveTo>
                    <a:lnTo>
                      <a:pt x="273096" y="22715"/>
                    </a:lnTo>
                    <a:cubicBezTo>
                      <a:pt x="273096" y="35105"/>
                      <a:pt x="263287" y="44914"/>
                      <a:pt x="250897" y="44914"/>
                    </a:cubicBezTo>
                    <a:lnTo>
                      <a:pt x="184817" y="44914"/>
                    </a:lnTo>
                    <a:cubicBezTo>
                      <a:pt x="172427" y="44914"/>
                      <a:pt x="162619" y="54723"/>
                      <a:pt x="162619" y="67113"/>
                    </a:cubicBezTo>
                    <a:lnTo>
                      <a:pt x="162619" y="324721"/>
                    </a:lnTo>
                    <a:cubicBezTo>
                      <a:pt x="162619" y="337111"/>
                      <a:pt x="152810" y="346920"/>
                      <a:pt x="140420" y="346920"/>
                    </a:cubicBezTo>
                    <a:lnTo>
                      <a:pt x="132676" y="346920"/>
                    </a:lnTo>
                    <a:cubicBezTo>
                      <a:pt x="120286" y="346920"/>
                      <a:pt x="110478" y="337111"/>
                      <a:pt x="110478" y="324721"/>
                    </a:cubicBezTo>
                    <a:lnTo>
                      <a:pt x="110478" y="66596"/>
                    </a:lnTo>
                    <a:cubicBezTo>
                      <a:pt x="110478" y="54206"/>
                      <a:pt x="100669" y="44398"/>
                      <a:pt x="88279" y="44398"/>
                    </a:cubicBezTo>
                    <a:lnTo>
                      <a:pt x="22199" y="44398"/>
                    </a:lnTo>
                    <a:cubicBezTo>
                      <a:pt x="9809" y="44398"/>
                      <a:pt x="0" y="34589"/>
                      <a:pt x="0" y="22199"/>
                    </a:cubicBezTo>
                    <a:lnTo>
                      <a:pt x="0" y="22199"/>
                    </a:lnTo>
                    <a:cubicBezTo>
                      <a:pt x="0" y="9809"/>
                      <a:pt x="9809" y="0"/>
                      <a:pt x="22199" y="0"/>
                    </a:cubicBezTo>
                    <a:lnTo>
                      <a:pt x="251414" y="0"/>
                    </a:lnTo>
                    <a:cubicBezTo>
                      <a:pt x="263287" y="516"/>
                      <a:pt x="273096" y="10325"/>
                      <a:pt x="273096" y="22715"/>
                    </a:cubicBez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DB1FE204-454E-4887-A234-F85E9DCEE29A}"/>
                  </a:ext>
                </a:extLst>
              </p:cNvPr>
              <p:cNvSpPr/>
              <p:nvPr/>
            </p:nvSpPr>
            <p:spPr>
              <a:xfrm>
                <a:off x="3420662" y="5959025"/>
                <a:ext cx="242637" cy="340725"/>
              </a:xfrm>
              <a:custGeom>
                <a:avLst/>
                <a:gdLst>
                  <a:gd name="connsiteX0" fmla="*/ 32957 w 242637"/>
                  <a:gd name="connsiteY0" fmla="*/ 226118 h 340725"/>
                  <a:gd name="connsiteX1" fmla="*/ 52058 w 242637"/>
                  <a:gd name="connsiteY1" fmla="*/ 241089 h 340725"/>
                  <a:gd name="connsiteX2" fmla="*/ 57220 w 242637"/>
                  <a:gd name="connsiteY2" fmla="*/ 257093 h 340725"/>
                  <a:gd name="connsiteX3" fmla="*/ 73224 w 242637"/>
                  <a:gd name="connsiteY3" fmla="*/ 281873 h 340725"/>
                  <a:gd name="connsiteX4" fmla="*/ 96455 w 242637"/>
                  <a:gd name="connsiteY4" fmla="*/ 297876 h 340725"/>
                  <a:gd name="connsiteX5" fmla="*/ 125881 w 242637"/>
                  <a:gd name="connsiteY5" fmla="*/ 303555 h 340725"/>
                  <a:gd name="connsiteX6" fmla="*/ 153243 w 242637"/>
                  <a:gd name="connsiteY6" fmla="*/ 300458 h 340725"/>
                  <a:gd name="connsiteX7" fmla="*/ 176474 w 242637"/>
                  <a:gd name="connsiteY7" fmla="*/ 290133 h 340725"/>
                  <a:gd name="connsiteX8" fmla="*/ 192478 w 242637"/>
                  <a:gd name="connsiteY8" fmla="*/ 272064 h 340725"/>
                  <a:gd name="connsiteX9" fmla="*/ 198156 w 242637"/>
                  <a:gd name="connsiteY9" fmla="*/ 245219 h 340725"/>
                  <a:gd name="connsiteX10" fmla="*/ 191445 w 242637"/>
                  <a:gd name="connsiteY10" fmla="*/ 224052 h 340725"/>
                  <a:gd name="connsiteX11" fmla="*/ 173893 w 242637"/>
                  <a:gd name="connsiteY11" fmla="*/ 208565 h 340725"/>
                  <a:gd name="connsiteX12" fmla="*/ 149113 w 242637"/>
                  <a:gd name="connsiteY12" fmla="*/ 197208 h 340725"/>
                  <a:gd name="connsiteX13" fmla="*/ 121235 w 242637"/>
                  <a:gd name="connsiteY13" fmla="*/ 187915 h 340725"/>
                  <a:gd name="connsiteX14" fmla="*/ 94390 w 242637"/>
                  <a:gd name="connsiteY14" fmla="*/ 179655 h 340725"/>
                  <a:gd name="connsiteX15" fmla="*/ 68062 w 242637"/>
                  <a:gd name="connsiteY15" fmla="*/ 169330 h 340725"/>
                  <a:gd name="connsiteX16" fmla="*/ 44830 w 242637"/>
                  <a:gd name="connsiteY16" fmla="*/ 155908 h 340725"/>
                  <a:gd name="connsiteX17" fmla="*/ 25729 w 242637"/>
                  <a:gd name="connsiteY17" fmla="*/ 138355 h 340725"/>
                  <a:gd name="connsiteX18" fmla="*/ 12823 w 242637"/>
                  <a:gd name="connsiteY18" fmla="*/ 115640 h 340725"/>
                  <a:gd name="connsiteX19" fmla="*/ 8177 w 242637"/>
                  <a:gd name="connsiteY19" fmla="*/ 86214 h 340725"/>
                  <a:gd name="connsiteX20" fmla="*/ 16437 w 242637"/>
                  <a:gd name="connsiteY20" fmla="*/ 49044 h 340725"/>
                  <a:gd name="connsiteX21" fmla="*/ 39668 w 242637"/>
                  <a:gd name="connsiteY21" fmla="*/ 22199 h 340725"/>
                  <a:gd name="connsiteX22" fmla="*/ 75289 w 242637"/>
                  <a:gd name="connsiteY22" fmla="*/ 5679 h 340725"/>
                  <a:gd name="connsiteX23" fmla="*/ 121235 w 242637"/>
                  <a:gd name="connsiteY23" fmla="*/ 0 h 340725"/>
                  <a:gd name="connsiteX24" fmla="*/ 160470 w 242637"/>
                  <a:gd name="connsiteY24" fmla="*/ 4646 h 340725"/>
                  <a:gd name="connsiteX25" fmla="*/ 190413 w 242637"/>
                  <a:gd name="connsiteY25" fmla="*/ 17036 h 340725"/>
                  <a:gd name="connsiteX26" fmla="*/ 212095 w 242637"/>
                  <a:gd name="connsiteY26" fmla="*/ 35105 h 340725"/>
                  <a:gd name="connsiteX27" fmla="*/ 226550 w 242637"/>
                  <a:gd name="connsiteY27" fmla="*/ 57304 h 340725"/>
                  <a:gd name="connsiteX28" fmla="*/ 234810 w 242637"/>
                  <a:gd name="connsiteY28" fmla="*/ 81051 h 340725"/>
                  <a:gd name="connsiteX29" fmla="*/ 234810 w 242637"/>
                  <a:gd name="connsiteY29" fmla="*/ 81051 h 340725"/>
                  <a:gd name="connsiteX30" fmla="*/ 215709 w 242637"/>
                  <a:gd name="connsiteY30" fmla="*/ 104799 h 340725"/>
                  <a:gd name="connsiteX31" fmla="*/ 204868 w 242637"/>
                  <a:gd name="connsiteY31" fmla="*/ 104799 h 340725"/>
                  <a:gd name="connsiteX32" fmla="*/ 185766 w 242637"/>
                  <a:gd name="connsiteY32" fmla="*/ 89828 h 340725"/>
                  <a:gd name="connsiteX33" fmla="*/ 181120 w 242637"/>
                  <a:gd name="connsiteY33" fmla="*/ 76405 h 340725"/>
                  <a:gd name="connsiteX34" fmla="*/ 166665 w 242637"/>
                  <a:gd name="connsiteY34" fmla="*/ 56271 h 340725"/>
                  <a:gd name="connsiteX35" fmla="*/ 146015 w 242637"/>
                  <a:gd name="connsiteY35" fmla="*/ 43881 h 340725"/>
                  <a:gd name="connsiteX36" fmla="*/ 121235 w 242637"/>
                  <a:gd name="connsiteY36" fmla="*/ 39751 h 340725"/>
                  <a:gd name="connsiteX37" fmla="*/ 98004 w 242637"/>
                  <a:gd name="connsiteY37" fmla="*/ 42333 h 340725"/>
                  <a:gd name="connsiteX38" fmla="*/ 77354 w 242637"/>
                  <a:gd name="connsiteY38" fmla="*/ 50076 h 340725"/>
                  <a:gd name="connsiteX39" fmla="*/ 62899 w 242637"/>
                  <a:gd name="connsiteY39" fmla="*/ 64015 h 340725"/>
                  <a:gd name="connsiteX40" fmla="*/ 57220 w 242637"/>
                  <a:gd name="connsiteY40" fmla="*/ 85181 h 340725"/>
                  <a:gd name="connsiteX41" fmla="*/ 63931 w 242637"/>
                  <a:gd name="connsiteY41" fmla="*/ 107380 h 340725"/>
                  <a:gd name="connsiteX42" fmla="*/ 81484 w 242637"/>
                  <a:gd name="connsiteY42" fmla="*/ 123384 h 340725"/>
                  <a:gd name="connsiteX43" fmla="*/ 106264 w 242637"/>
                  <a:gd name="connsiteY43" fmla="*/ 135258 h 340725"/>
                  <a:gd name="connsiteX44" fmla="*/ 134658 w 242637"/>
                  <a:gd name="connsiteY44" fmla="*/ 144550 h 340725"/>
                  <a:gd name="connsiteX45" fmla="*/ 161503 w 242637"/>
                  <a:gd name="connsiteY45" fmla="*/ 153326 h 340725"/>
                  <a:gd name="connsiteX46" fmla="*/ 187315 w 242637"/>
                  <a:gd name="connsiteY46" fmla="*/ 163651 h 340725"/>
                  <a:gd name="connsiteX47" fmla="*/ 210546 w 242637"/>
                  <a:gd name="connsiteY47" fmla="*/ 177074 h 340725"/>
                  <a:gd name="connsiteX48" fmla="*/ 229131 w 242637"/>
                  <a:gd name="connsiteY48" fmla="*/ 194110 h 340725"/>
                  <a:gd name="connsiteX49" fmla="*/ 241521 w 242637"/>
                  <a:gd name="connsiteY49" fmla="*/ 216309 h 340725"/>
                  <a:gd name="connsiteX50" fmla="*/ 246168 w 242637"/>
                  <a:gd name="connsiteY50" fmla="*/ 244702 h 340725"/>
                  <a:gd name="connsiteX51" fmla="*/ 236875 w 242637"/>
                  <a:gd name="connsiteY51" fmla="*/ 288068 h 340725"/>
                  <a:gd name="connsiteX52" fmla="*/ 211579 w 242637"/>
                  <a:gd name="connsiteY52" fmla="*/ 319043 h 340725"/>
                  <a:gd name="connsiteX53" fmla="*/ 172860 w 242637"/>
                  <a:gd name="connsiteY53" fmla="*/ 338144 h 340725"/>
                  <a:gd name="connsiteX54" fmla="*/ 124333 w 242637"/>
                  <a:gd name="connsiteY54" fmla="*/ 344339 h 340725"/>
                  <a:gd name="connsiteX55" fmla="*/ 93358 w 242637"/>
                  <a:gd name="connsiteY55" fmla="*/ 340725 h 340725"/>
                  <a:gd name="connsiteX56" fmla="*/ 63931 w 242637"/>
                  <a:gd name="connsiteY56" fmla="*/ 329884 h 340725"/>
                  <a:gd name="connsiteX57" fmla="*/ 38119 w 242637"/>
                  <a:gd name="connsiteY57" fmla="*/ 312331 h 340725"/>
                  <a:gd name="connsiteX58" fmla="*/ 17469 w 242637"/>
                  <a:gd name="connsiteY58" fmla="*/ 288584 h 340725"/>
                  <a:gd name="connsiteX59" fmla="*/ 3530 w 242637"/>
                  <a:gd name="connsiteY59" fmla="*/ 259158 h 340725"/>
                  <a:gd name="connsiteX60" fmla="*/ 433 w 242637"/>
                  <a:gd name="connsiteY60" fmla="*/ 247800 h 340725"/>
                  <a:gd name="connsiteX61" fmla="*/ 19534 w 242637"/>
                  <a:gd name="connsiteY61" fmla="*/ 224569 h 340725"/>
                  <a:gd name="connsiteX62" fmla="*/ 32957 w 242637"/>
                  <a:gd name="connsiteY62" fmla="*/ 224569 h 340725"/>
                  <a:gd name="connsiteX63" fmla="*/ 32957 w 242637"/>
                  <a:gd name="connsiteY63" fmla="*/ 226118 h 340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</a:cxnLst>
                <a:rect l="l" t="t" r="r" b="b"/>
                <a:pathLst>
                  <a:path w="242637" h="340725">
                    <a:moveTo>
                      <a:pt x="32957" y="226118"/>
                    </a:moveTo>
                    <a:cubicBezTo>
                      <a:pt x="42249" y="226118"/>
                      <a:pt x="49993" y="232313"/>
                      <a:pt x="52058" y="241089"/>
                    </a:cubicBezTo>
                    <a:cubicBezTo>
                      <a:pt x="53090" y="246768"/>
                      <a:pt x="55155" y="251930"/>
                      <a:pt x="57220" y="257093"/>
                    </a:cubicBezTo>
                    <a:cubicBezTo>
                      <a:pt x="61350" y="266385"/>
                      <a:pt x="66513" y="274645"/>
                      <a:pt x="73224" y="281873"/>
                    </a:cubicBezTo>
                    <a:cubicBezTo>
                      <a:pt x="79935" y="288584"/>
                      <a:pt x="87679" y="294263"/>
                      <a:pt x="96455" y="297876"/>
                    </a:cubicBezTo>
                    <a:cubicBezTo>
                      <a:pt x="105231" y="301490"/>
                      <a:pt x="115556" y="303555"/>
                      <a:pt x="125881" y="303555"/>
                    </a:cubicBezTo>
                    <a:cubicBezTo>
                      <a:pt x="135690" y="303555"/>
                      <a:pt x="144466" y="302523"/>
                      <a:pt x="153243" y="300458"/>
                    </a:cubicBezTo>
                    <a:cubicBezTo>
                      <a:pt x="162019" y="298393"/>
                      <a:pt x="169763" y="294779"/>
                      <a:pt x="176474" y="290133"/>
                    </a:cubicBezTo>
                    <a:cubicBezTo>
                      <a:pt x="183185" y="285486"/>
                      <a:pt x="188348" y="279291"/>
                      <a:pt x="192478" y="272064"/>
                    </a:cubicBezTo>
                    <a:cubicBezTo>
                      <a:pt x="196608" y="264836"/>
                      <a:pt x="198156" y="255544"/>
                      <a:pt x="198156" y="245219"/>
                    </a:cubicBezTo>
                    <a:cubicBezTo>
                      <a:pt x="198156" y="236959"/>
                      <a:pt x="196091" y="229731"/>
                      <a:pt x="191445" y="224052"/>
                    </a:cubicBezTo>
                    <a:cubicBezTo>
                      <a:pt x="186799" y="217858"/>
                      <a:pt x="181120" y="212695"/>
                      <a:pt x="173893" y="208565"/>
                    </a:cubicBezTo>
                    <a:cubicBezTo>
                      <a:pt x="166665" y="203919"/>
                      <a:pt x="158405" y="200305"/>
                      <a:pt x="149113" y="197208"/>
                    </a:cubicBezTo>
                    <a:cubicBezTo>
                      <a:pt x="139820" y="194110"/>
                      <a:pt x="130528" y="191013"/>
                      <a:pt x="121235" y="187915"/>
                    </a:cubicBezTo>
                    <a:cubicBezTo>
                      <a:pt x="112459" y="185334"/>
                      <a:pt x="103683" y="182236"/>
                      <a:pt x="94390" y="179655"/>
                    </a:cubicBezTo>
                    <a:cubicBezTo>
                      <a:pt x="85614" y="176558"/>
                      <a:pt x="76838" y="172944"/>
                      <a:pt x="68062" y="169330"/>
                    </a:cubicBezTo>
                    <a:cubicBezTo>
                      <a:pt x="59802" y="165200"/>
                      <a:pt x="52058" y="161070"/>
                      <a:pt x="44830" y="155908"/>
                    </a:cubicBezTo>
                    <a:cubicBezTo>
                      <a:pt x="37603" y="150745"/>
                      <a:pt x="31408" y="145066"/>
                      <a:pt x="25729" y="138355"/>
                    </a:cubicBezTo>
                    <a:cubicBezTo>
                      <a:pt x="20567" y="131644"/>
                      <a:pt x="15920" y="123900"/>
                      <a:pt x="12823" y="115640"/>
                    </a:cubicBezTo>
                    <a:cubicBezTo>
                      <a:pt x="9725" y="106864"/>
                      <a:pt x="8177" y="97055"/>
                      <a:pt x="8177" y="86214"/>
                    </a:cubicBezTo>
                    <a:cubicBezTo>
                      <a:pt x="8177" y="72275"/>
                      <a:pt x="10758" y="59885"/>
                      <a:pt x="16437" y="49044"/>
                    </a:cubicBezTo>
                    <a:cubicBezTo>
                      <a:pt x="22115" y="38203"/>
                      <a:pt x="29859" y="29426"/>
                      <a:pt x="39668" y="22199"/>
                    </a:cubicBezTo>
                    <a:cubicBezTo>
                      <a:pt x="49477" y="14971"/>
                      <a:pt x="61350" y="9292"/>
                      <a:pt x="75289" y="5679"/>
                    </a:cubicBezTo>
                    <a:cubicBezTo>
                      <a:pt x="89228" y="2065"/>
                      <a:pt x="104715" y="0"/>
                      <a:pt x="121235" y="0"/>
                    </a:cubicBezTo>
                    <a:cubicBezTo>
                      <a:pt x="135690" y="0"/>
                      <a:pt x="149113" y="1549"/>
                      <a:pt x="160470" y="4646"/>
                    </a:cubicBezTo>
                    <a:cubicBezTo>
                      <a:pt x="171828" y="7744"/>
                      <a:pt x="181636" y="11874"/>
                      <a:pt x="190413" y="17036"/>
                    </a:cubicBezTo>
                    <a:cubicBezTo>
                      <a:pt x="198673" y="22199"/>
                      <a:pt x="205900" y="28394"/>
                      <a:pt x="212095" y="35105"/>
                    </a:cubicBezTo>
                    <a:cubicBezTo>
                      <a:pt x="217774" y="42333"/>
                      <a:pt x="222936" y="49560"/>
                      <a:pt x="226550" y="57304"/>
                    </a:cubicBezTo>
                    <a:cubicBezTo>
                      <a:pt x="230164" y="65048"/>
                      <a:pt x="233261" y="73308"/>
                      <a:pt x="234810" y="81051"/>
                    </a:cubicBezTo>
                    <a:lnTo>
                      <a:pt x="234810" y="81051"/>
                    </a:lnTo>
                    <a:cubicBezTo>
                      <a:pt x="237908" y="92925"/>
                      <a:pt x="228099" y="104799"/>
                      <a:pt x="215709" y="104799"/>
                    </a:cubicBezTo>
                    <a:lnTo>
                      <a:pt x="204868" y="104799"/>
                    </a:lnTo>
                    <a:cubicBezTo>
                      <a:pt x="196091" y="104799"/>
                      <a:pt x="187831" y="98604"/>
                      <a:pt x="185766" y="89828"/>
                    </a:cubicBezTo>
                    <a:cubicBezTo>
                      <a:pt x="184734" y="85181"/>
                      <a:pt x="183185" y="80535"/>
                      <a:pt x="181120" y="76405"/>
                    </a:cubicBezTo>
                    <a:cubicBezTo>
                      <a:pt x="177506" y="68145"/>
                      <a:pt x="172344" y="61434"/>
                      <a:pt x="166665" y="56271"/>
                    </a:cubicBezTo>
                    <a:cubicBezTo>
                      <a:pt x="160470" y="51109"/>
                      <a:pt x="153759" y="46979"/>
                      <a:pt x="146015" y="43881"/>
                    </a:cubicBezTo>
                    <a:cubicBezTo>
                      <a:pt x="138271" y="41300"/>
                      <a:pt x="130012" y="39751"/>
                      <a:pt x="121235" y="39751"/>
                    </a:cubicBezTo>
                    <a:cubicBezTo>
                      <a:pt x="113491" y="39751"/>
                      <a:pt x="105748" y="40784"/>
                      <a:pt x="98004" y="42333"/>
                    </a:cubicBezTo>
                    <a:cubicBezTo>
                      <a:pt x="90260" y="43881"/>
                      <a:pt x="83549" y="46463"/>
                      <a:pt x="77354" y="50076"/>
                    </a:cubicBezTo>
                    <a:cubicBezTo>
                      <a:pt x="71159" y="53690"/>
                      <a:pt x="66513" y="58336"/>
                      <a:pt x="62899" y="64015"/>
                    </a:cubicBezTo>
                    <a:cubicBezTo>
                      <a:pt x="59285" y="69694"/>
                      <a:pt x="57220" y="76921"/>
                      <a:pt x="57220" y="85181"/>
                    </a:cubicBezTo>
                    <a:cubicBezTo>
                      <a:pt x="57220" y="93441"/>
                      <a:pt x="59285" y="101185"/>
                      <a:pt x="63931" y="107380"/>
                    </a:cubicBezTo>
                    <a:cubicBezTo>
                      <a:pt x="68578" y="113575"/>
                      <a:pt x="74256" y="118738"/>
                      <a:pt x="81484" y="123384"/>
                    </a:cubicBezTo>
                    <a:cubicBezTo>
                      <a:pt x="88712" y="128030"/>
                      <a:pt x="96971" y="132160"/>
                      <a:pt x="106264" y="135258"/>
                    </a:cubicBezTo>
                    <a:cubicBezTo>
                      <a:pt x="115556" y="138871"/>
                      <a:pt x="125365" y="141969"/>
                      <a:pt x="134658" y="144550"/>
                    </a:cubicBezTo>
                    <a:cubicBezTo>
                      <a:pt x="143434" y="147131"/>
                      <a:pt x="152210" y="150229"/>
                      <a:pt x="161503" y="153326"/>
                    </a:cubicBezTo>
                    <a:cubicBezTo>
                      <a:pt x="170279" y="156424"/>
                      <a:pt x="179055" y="160038"/>
                      <a:pt x="187315" y="163651"/>
                    </a:cubicBezTo>
                    <a:cubicBezTo>
                      <a:pt x="195575" y="167781"/>
                      <a:pt x="203319" y="171911"/>
                      <a:pt x="210546" y="177074"/>
                    </a:cubicBezTo>
                    <a:cubicBezTo>
                      <a:pt x="217774" y="182236"/>
                      <a:pt x="223969" y="187915"/>
                      <a:pt x="229131" y="194110"/>
                    </a:cubicBezTo>
                    <a:cubicBezTo>
                      <a:pt x="234294" y="200821"/>
                      <a:pt x="238424" y="208049"/>
                      <a:pt x="241521" y="216309"/>
                    </a:cubicBezTo>
                    <a:cubicBezTo>
                      <a:pt x="244619" y="224569"/>
                      <a:pt x="246168" y="233861"/>
                      <a:pt x="246168" y="244702"/>
                    </a:cubicBezTo>
                    <a:cubicBezTo>
                      <a:pt x="246168" y="261223"/>
                      <a:pt x="243070" y="275678"/>
                      <a:pt x="236875" y="288068"/>
                    </a:cubicBezTo>
                    <a:cubicBezTo>
                      <a:pt x="230680" y="300458"/>
                      <a:pt x="222420" y="310783"/>
                      <a:pt x="211579" y="319043"/>
                    </a:cubicBezTo>
                    <a:cubicBezTo>
                      <a:pt x="200738" y="327303"/>
                      <a:pt x="187831" y="333498"/>
                      <a:pt x="172860" y="338144"/>
                    </a:cubicBezTo>
                    <a:cubicBezTo>
                      <a:pt x="157889" y="342274"/>
                      <a:pt x="141885" y="344339"/>
                      <a:pt x="124333" y="344339"/>
                    </a:cubicBezTo>
                    <a:cubicBezTo>
                      <a:pt x="114008" y="344339"/>
                      <a:pt x="103683" y="343306"/>
                      <a:pt x="93358" y="340725"/>
                    </a:cubicBezTo>
                    <a:cubicBezTo>
                      <a:pt x="83033" y="338144"/>
                      <a:pt x="73224" y="334530"/>
                      <a:pt x="63931" y="329884"/>
                    </a:cubicBezTo>
                    <a:cubicBezTo>
                      <a:pt x="54639" y="325238"/>
                      <a:pt x="45863" y="319043"/>
                      <a:pt x="38119" y="312331"/>
                    </a:cubicBezTo>
                    <a:cubicBezTo>
                      <a:pt x="30375" y="305620"/>
                      <a:pt x="23148" y="297360"/>
                      <a:pt x="17469" y="288584"/>
                    </a:cubicBezTo>
                    <a:cubicBezTo>
                      <a:pt x="11790" y="279808"/>
                      <a:pt x="7144" y="269999"/>
                      <a:pt x="3530" y="259158"/>
                    </a:cubicBezTo>
                    <a:cubicBezTo>
                      <a:pt x="2498" y="255544"/>
                      <a:pt x="1465" y="251930"/>
                      <a:pt x="433" y="247800"/>
                    </a:cubicBezTo>
                    <a:cubicBezTo>
                      <a:pt x="-2148" y="235926"/>
                      <a:pt x="7144" y="224569"/>
                      <a:pt x="19534" y="224569"/>
                    </a:cubicBezTo>
                    <a:lnTo>
                      <a:pt x="32957" y="224569"/>
                    </a:lnTo>
                    <a:lnTo>
                      <a:pt x="32957" y="226118"/>
                    </a:ln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55382EEC-87BE-467B-A12D-CFC990A31577}"/>
                  </a:ext>
                </a:extLst>
              </p:cNvPr>
              <p:cNvSpPr/>
              <p:nvPr/>
            </p:nvSpPr>
            <p:spPr>
              <a:xfrm>
                <a:off x="4024157" y="5959025"/>
                <a:ext cx="242637" cy="340725"/>
              </a:xfrm>
              <a:custGeom>
                <a:avLst/>
                <a:gdLst>
                  <a:gd name="connsiteX0" fmla="*/ 32957 w 242637"/>
                  <a:gd name="connsiteY0" fmla="*/ 226118 h 340725"/>
                  <a:gd name="connsiteX1" fmla="*/ 52058 w 242637"/>
                  <a:gd name="connsiteY1" fmla="*/ 241089 h 340725"/>
                  <a:gd name="connsiteX2" fmla="*/ 57220 w 242637"/>
                  <a:gd name="connsiteY2" fmla="*/ 257093 h 340725"/>
                  <a:gd name="connsiteX3" fmla="*/ 73224 w 242637"/>
                  <a:gd name="connsiteY3" fmla="*/ 281873 h 340725"/>
                  <a:gd name="connsiteX4" fmla="*/ 96455 w 242637"/>
                  <a:gd name="connsiteY4" fmla="*/ 297876 h 340725"/>
                  <a:gd name="connsiteX5" fmla="*/ 125881 w 242637"/>
                  <a:gd name="connsiteY5" fmla="*/ 303555 h 340725"/>
                  <a:gd name="connsiteX6" fmla="*/ 153243 w 242637"/>
                  <a:gd name="connsiteY6" fmla="*/ 300458 h 340725"/>
                  <a:gd name="connsiteX7" fmla="*/ 176474 w 242637"/>
                  <a:gd name="connsiteY7" fmla="*/ 290133 h 340725"/>
                  <a:gd name="connsiteX8" fmla="*/ 192478 w 242637"/>
                  <a:gd name="connsiteY8" fmla="*/ 272064 h 340725"/>
                  <a:gd name="connsiteX9" fmla="*/ 198156 w 242637"/>
                  <a:gd name="connsiteY9" fmla="*/ 245219 h 340725"/>
                  <a:gd name="connsiteX10" fmla="*/ 191445 w 242637"/>
                  <a:gd name="connsiteY10" fmla="*/ 224052 h 340725"/>
                  <a:gd name="connsiteX11" fmla="*/ 173893 w 242637"/>
                  <a:gd name="connsiteY11" fmla="*/ 208565 h 340725"/>
                  <a:gd name="connsiteX12" fmla="*/ 149113 w 242637"/>
                  <a:gd name="connsiteY12" fmla="*/ 197208 h 340725"/>
                  <a:gd name="connsiteX13" fmla="*/ 121235 w 242637"/>
                  <a:gd name="connsiteY13" fmla="*/ 187915 h 340725"/>
                  <a:gd name="connsiteX14" fmla="*/ 94390 w 242637"/>
                  <a:gd name="connsiteY14" fmla="*/ 179655 h 340725"/>
                  <a:gd name="connsiteX15" fmla="*/ 68062 w 242637"/>
                  <a:gd name="connsiteY15" fmla="*/ 169330 h 340725"/>
                  <a:gd name="connsiteX16" fmla="*/ 44830 w 242637"/>
                  <a:gd name="connsiteY16" fmla="*/ 155908 h 340725"/>
                  <a:gd name="connsiteX17" fmla="*/ 25729 w 242637"/>
                  <a:gd name="connsiteY17" fmla="*/ 138355 h 340725"/>
                  <a:gd name="connsiteX18" fmla="*/ 12823 w 242637"/>
                  <a:gd name="connsiteY18" fmla="*/ 115640 h 340725"/>
                  <a:gd name="connsiteX19" fmla="*/ 8177 w 242637"/>
                  <a:gd name="connsiteY19" fmla="*/ 86214 h 340725"/>
                  <a:gd name="connsiteX20" fmla="*/ 16437 w 242637"/>
                  <a:gd name="connsiteY20" fmla="*/ 49044 h 340725"/>
                  <a:gd name="connsiteX21" fmla="*/ 39668 w 242637"/>
                  <a:gd name="connsiteY21" fmla="*/ 22199 h 340725"/>
                  <a:gd name="connsiteX22" fmla="*/ 75289 w 242637"/>
                  <a:gd name="connsiteY22" fmla="*/ 5679 h 340725"/>
                  <a:gd name="connsiteX23" fmla="*/ 121235 w 242637"/>
                  <a:gd name="connsiteY23" fmla="*/ 0 h 340725"/>
                  <a:gd name="connsiteX24" fmla="*/ 160470 w 242637"/>
                  <a:gd name="connsiteY24" fmla="*/ 4646 h 340725"/>
                  <a:gd name="connsiteX25" fmla="*/ 190413 w 242637"/>
                  <a:gd name="connsiteY25" fmla="*/ 17036 h 340725"/>
                  <a:gd name="connsiteX26" fmla="*/ 212095 w 242637"/>
                  <a:gd name="connsiteY26" fmla="*/ 35105 h 340725"/>
                  <a:gd name="connsiteX27" fmla="*/ 226550 w 242637"/>
                  <a:gd name="connsiteY27" fmla="*/ 57304 h 340725"/>
                  <a:gd name="connsiteX28" fmla="*/ 234810 w 242637"/>
                  <a:gd name="connsiteY28" fmla="*/ 81051 h 340725"/>
                  <a:gd name="connsiteX29" fmla="*/ 234810 w 242637"/>
                  <a:gd name="connsiteY29" fmla="*/ 81051 h 340725"/>
                  <a:gd name="connsiteX30" fmla="*/ 215709 w 242637"/>
                  <a:gd name="connsiteY30" fmla="*/ 104799 h 340725"/>
                  <a:gd name="connsiteX31" fmla="*/ 204868 w 242637"/>
                  <a:gd name="connsiteY31" fmla="*/ 104799 h 340725"/>
                  <a:gd name="connsiteX32" fmla="*/ 185766 w 242637"/>
                  <a:gd name="connsiteY32" fmla="*/ 89828 h 340725"/>
                  <a:gd name="connsiteX33" fmla="*/ 181120 w 242637"/>
                  <a:gd name="connsiteY33" fmla="*/ 76405 h 340725"/>
                  <a:gd name="connsiteX34" fmla="*/ 166665 w 242637"/>
                  <a:gd name="connsiteY34" fmla="*/ 56271 h 340725"/>
                  <a:gd name="connsiteX35" fmla="*/ 146015 w 242637"/>
                  <a:gd name="connsiteY35" fmla="*/ 43881 h 340725"/>
                  <a:gd name="connsiteX36" fmla="*/ 121235 w 242637"/>
                  <a:gd name="connsiteY36" fmla="*/ 39751 h 340725"/>
                  <a:gd name="connsiteX37" fmla="*/ 98004 w 242637"/>
                  <a:gd name="connsiteY37" fmla="*/ 42333 h 340725"/>
                  <a:gd name="connsiteX38" fmla="*/ 77354 w 242637"/>
                  <a:gd name="connsiteY38" fmla="*/ 50076 h 340725"/>
                  <a:gd name="connsiteX39" fmla="*/ 62899 w 242637"/>
                  <a:gd name="connsiteY39" fmla="*/ 64015 h 340725"/>
                  <a:gd name="connsiteX40" fmla="*/ 57220 w 242637"/>
                  <a:gd name="connsiteY40" fmla="*/ 85181 h 340725"/>
                  <a:gd name="connsiteX41" fmla="*/ 63931 w 242637"/>
                  <a:gd name="connsiteY41" fmla="*/ 107380 h 340725"/>
                  <a:gd name="connsiteX42" fmla="*/ 81484 w 242637"/>
                  <a:gd name="connsiteY42" fmla="*/ 123384 h 340725"/>
                  <a:gd name="connsiteX43" fmla="*/ 106264 w 242637"/>
                  <a:gd name="connsiteY43" fmla="*/ 135258 h 340725"/>
                  <a:gd name="connsiteX44" fmla="*/ 134658 w 242637"/>
                  <a:gd name="connsiteY44" fmla="*/ 144550 h 340725"/>
                  <a:gd name="connsiteX45" fmla="*/ 161503 w 242637"/>
                  <a:gd name="connsiteY45" fmla="*/ 153326 h 340725"/>
                  <a:gd name="connsiteX46" fmla="*/ 187315 w 242637"/>
                  <a:gd name="connsiteY46" fmla="*/ 163651 h 340725"/>
                  <a:gd name="connsiteX47" fmla="*/ 210546 w 242637"/>
                  <a:gd name="connsiteY47" fmla="*/ 177074 h 340725"/>
                  <a:gd name="connsiteX48" fmla="*/ 229131 w 242637"/>
                  <a:gd name="connsiteY48" fmla="*/ 194110 h 340725"/>
                  <a:gd name="connsiteX49" fmla="*/ 241521 w 242637"/>
                  <a:gd name="connsiteY49" fmla="*/ 216309 h 340725"/>
                  <a:gd name="connsiteX50" fmla="*/ 246168 w 242637"/>
                  <a:gd name="connsiteY50" fmla="*/ 244702 h 340725"/>
                  <a:gd name="connsiteX51" fmla="*/ 236875 w 242637"/>
                  <a:gd name="connsiteY51" fmla="*/ 288068 h 340725"/>
                  <a:gd name="connsiteX52" fmla="*/ 211579 w 242637"/>
                  <a:gd name="connsiteY52" fmla="*/ 319043 h 340725"/>
                  <a:gd name="connsiteX53" fmla="*/ 172860 w 242637"/>
                  <a:gd name="connsiteY53" fmla="*/ 338144 h 340725"/>
                  <a:gd name="connsiteX54" fmla="*/ 124333 w 242637"/>
                  <a:gd name="connsiteY54" fmla="*/ 344339 h 340725"/>
                  <a:gd name="connsiteX55" fmla="*/ 93358 w 242637"/>
                  <a:gd name="connsiteY55" fmla="*/ 340725 h 340725"/>
                  <a:gd name="connsiteX56" fmla="*/ 63931 w 242637"/>
                  <a:gd name="connsiteY56" fmla="*/ 329884 h 340725"/>
                  <a:gd name="connsiteX57" fmla="*/ 38119 w 242637"/>
                  <a:gd name="connsiteY57" fmla="*/ 312331 h 340725"/>
                  <a:gd name="connsiteX58" fmla="*/ 17469 w 242637"/>
                  <a:gd name="connsiteY58" fmla="*/ 288584 h 340725"/>
                  <a:gd name="connsiteX59" fmla="*/ 3530 w 242637"/>
                  <a:gd name="connsiteY59" fmla="*/ 259158 h 340725"/>
                  <a:gd name="connsiteX60" fmla="*/ 433 w 242637"/>
                  <a:gd name="connsiteY60" fmla="*/ 247800 h 340725"/>
                  <a:gd name="connsiteX61" fmla="*/ 19534 w 242637"/>
                  <a:gd name="connsiteY61" fmla="*/ 224569 h 340725"/>
                  <a:gd name="connsiteX62" fmla="*/ 32957 w 242637"/>
                  <a:gd name="connsiteY62" fmla="*/ 224569 h 340725"/>
                  <a:gd name="connsiteX63" fmla="*/ 32957 w 242637"/>
                  <a:gd name="connsiteY63" fmla="*/ 226118 h 340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</a:cxnLst>
                <a:rect l="l" t="t" r="r" b="b"/>
                <a:pathLst>
                  <a:path w="242637" h="340725">
                    <a:moveTo>
                      <a:pt x="32957" y="226118"/>
                    </a:moveTo>
                    <a:cubicBezTo>
                      <a:pt x="42249" y="226118"/>
                      <a:pt x="49993" y="232313"/>
                      <a:pt x="52058" y="241089"/>
                    </a:cubicBezTo>
                    <a:cubicBezTo>
                      <a:pt x="53090" y="246768"/>
                      <a:pt x="55155" y="251930"/>
                      <a:pt x="57220" y="257093"/>
                    </a:cubicBezTo>
                    <a:cubicBezTo>
                      <a:pt x="61350" y="266385"/>
                      <a:pt x="66513" y="274645"/>
                      <a:pt x="73224" y="281873"/>
                    </a:cubicBezTo>
                    <a:cubicBezTo>
                      <a:pt x="79935" y="288584"/>
                      <a:pt x="87679" y="294263"/>
                      <a:pt x="96455" y="297876"/>
                    </a:cubicBezTo>
                    <a:cubicBezTo>
                      <a:pt x="105231" y="301490"/>
                      <a:pt x="115556" y="303555"/>
                      <a:pt x="125881" y="303555"/>
                    </a:cubicBezTo>
                    <a:cubicBezTo>
                      <a:pt x="135690" y="303555"/>
                      <a:pt x="144466" y="302523"/>
                      <a:pt x="153243" y="300458"/>
                    </a:cubicBezTo>
                    <a:cubicBezTo>
                      <a:pt x="162019" y="298393"/>
                      <a:pt x="169763" y="294779"/>
                      <a:pt x="176474" y="290133"/>
                    </a:cubicBezTo>
                    <a:cubicBezTo>
                      <a:pt x="183185" y="285486"/>
                      <a:pt x="188348" y="279291"/>
                      <a:pt x="192478" y="272064"/>
                    </a:cubicBezTo>
                    <a:cubicBezTo>
                      <a:pt x="196608" y="264836"/>
                      <a:pt x="198156" y="255544"/>
                      <a:pt x="198156" y="245219"/>
                    </a:cubicBezTo>
                    <a:cubicBezTo>
                      <a:pt x="198156" y="236959"/>
                      <a:pt x="196091" y="229731"/>
                      <a:pt x="191445" y="224052"/>
                    </a:cubicBezTo>
                    <a:cubicBezTo>
                      <a:pt x="186799" y="217858"/>
                      <a:pt x="181120" y="212695"/>
                      <a:pt x="173893" y="208565"/>
                    </a:cubicBezTo>
                    <a:cubicBezTo>
                      <a:pt x="166665" y="203919"/>
                      <a:pt x="158405" y="200305"/>
                      <a:pt x="149113" y="197208"/>
                    </a:cubicBezTo>
                    <a:cubicBezTo>
                      <a:pt x="139820" y="194110"/>
                      <a:pt x="130528" y="191013"/>
                      <a:pt x="121235" y="187915"/>
                    </a:cubicBezTo>
                    <a:cubicBezTo>
                      <a:pt x="112459" y="185334"/>
                      <a:pt x="103683" y="182236"/>
                      <a:pt x="94390" y="179655"/>
                    </a:cubicBezTo>
                    <a:cubicBezTo>
                      <a:pt x="85614" y="176558"/>
                      <a:pt x="76838" y="172944"/>
                      <a:pt x="68062" y="169330"/>
                    </a:cubicBezTo>
                    <a:cubicBezTo>
                      <a:pt x="59802" y="165200"/>
                      <a:pt x="52058" y="161070"/>
                      <a:pt x="44830" y="155908"/>
                    </a:cubicBezTo>
                    <a:cubicBezTo>
                      <a:pt x="37603" y="150745"/>
                      <a:pt x="31408" y="145066"/>
                      <a:pt x="25729" y="138355"/>
                    </a:cubicBezTo>
                    <a:cubicBezTo>
                      <a:pt x="20567" y="131644"/>
                      <a:pt x="15920" y="123900"/>
                      <a:pt x="12823" y="115640"/>
                    </a:cubicBezTo>
                    <a:cubicBezTo>
                      <a:pt x="9725" y="106864"/>
                      <a:pt x="8177" y="97055"/>
                      <a:pt x="8177" y="86214"/>
                    </a:cubicBezTo>
                    <a:cubicBezTo>
                      <a:pt x="8177" y="72275"/>
                      <a:pt x="10758" y="59885"/>
                      <a:pt x="16437" y="49044"/>
                    </a:cubicBezTo>
                    <a:cubicBezTo>
                      <a:pt x="22115" y="38203"/>
                      <a:pt x="29859" y="29426"/>
                      <a:pt x="39668" y="22199"/>
                    </a:cubicBezTo>
                    <a:cubicBezTo>
                      <a:pt x="49477" y="14971"/>
                      <a:pt x="61350" y="9292"/>
                      <a:pt x="75289" y="5679"/>
                    </a:cubicBezTo>
                    <a:cubicBezTo>
                      <a:pt x="89228" y="2065"/>
                      <a:pt x="104715" y="0"/>
                      <a:pt x="121235" y="0"/>
                    </a:cubicBezTo>
                    <a:cubicBezTo>
                      <a:pt x="135690" y="0"/>
                      <a:pt x="149113" y="1549"/>
                      <a:pt x="160470" y="4646"/>
                    </a:cubicBezTo>
                    <a:cubicBezTo>
                      <a:pt x="171828" y="7744"/>
                      <a:pt x="181636" y="11874"/>
                      <a:pt x="190413" y="17036"/>
                    </a:cubicBezTo>
                    <a:cubicBezTo>
                      <a:pt x="198673" y="22199"/>
                      <a:pt x="205900" y="28394"/>
                      <a:pt x="212095" y="35105"/>
                    </a:cubicBezTo>
                    <a:cubicBezTo>
                      <a:pt x="217774" y="42333"/>
                      <a:pt x="222936" y="49560"/>
                      <a:pt x="226550" y="57304"/>
                    </a:cubicBezTo>
                    <a:cubicBezTo>
                      <a:pt x="230164" y="65048"/>
                      <a:pt x="233261" y="73308"/>
                      <a:pt x="234810" y="81051"/>
                    </a:cubicBezTo>
                    <a:lnTo>
                      <a:pt x="234810" y="81051"/>
                    </a:lnTo>
                    <a:cubicBezTo>
                      <a:pt x="237908" y="92925"/>
                      <a:pt x="228099" y="104799"/>
                      <a:pt x="215709" y="104799"/>
                    </a:cubicBezTo>
                    <a:lnTo>
                      <a:pt x="204868" y="104799"/>
                    </a:lnTo>
                    <a:cubicBezTo>
                      <a:pt x="196091" y="104799"/>
                      <a:pt x="187831" y="98604"/>
                      <a:pt x="185766" y="89828"/>
                    </a:cubicBezTo>
                    <a:cubicBezTo>
                      <a:pt x="184734" y="85181"/>
                      <a:pt x="183185" y="80535"/>
                      <a:pt x="181120" y="76405"/>
                    </a:cubicBezTo>
                    <a:cubicBezTo>
                      <a:pt x="177506" y="68145"/>
                      <a:pt x="172344" y="61434"/>
                      <a:pt x="166665" y="56271"/>
                    </a:cubicBezTo>
                    <a:cubicBezTo>
                      <a:pt x="160470" y="51109"/>
                      <a:pt x="153759" y="46979"/>
                      <a:pt x="146015" y="43881"/>
                    </a:cubicBezTo>
                    <a:cubicBezTo>
                      <a:pt x="138272" y="41300"/>
                      <a:pt x="130012" y="39751"/>
                      <a:pt x="121235" y="39751"/>
                    </a:cubicBezTo>
                    <a:cubicBezTo>
                      <a:pt x="113491" y="39751"/>
                      <a:pt x="105748" y="40784"/>
                      <a:pt x="98004" y="42333"/>
                    </a:cubicBezTo>
                    <a:cubicBezTo>
                      <a:pt x="90260" y="43881"/>
                      <a:pt x="83549" y="46463"/>
                      <a:pt x="77354" y="50076"/>
                    </a:cubicBezTo>
                    <a:cubicBezTo>
                      <a:pt x="71159" y="53690"/>
                      <a:pt x="66513" y="58336"/>
                      <a:pt x="62899" y="64015"/>
                    </a:cubicBezTo>
                    <a:cubicBezTo>
                      <a:pt x="59285" y="69694"/>
                      <a:pt x="57220" y="76921"/>
                      <a:pt x="57220" y="85181"/>
                    </a:cubicBezTo>
                    <a:cubicBezTo>
                      <a:pt x="57220" y="93441"/>
                      <a:pt x="59285" y="101185"/>
                      <a:pt x="63931" y="107380"/>
                    </a:cubicBezTo>
                    <a:cubicBezTo>
                      <a:pt x="68578" y="113575"/>
                      <a:pt x="74256" y="118738"/>
                      <a:pt x="81484" y="123384"/>
                    </a:cubicBezTo>
                    <a:cubicBezTo>
                      <a:pt x="88712" y="128030"/>
                      <a:pt x="96972" y="132160"/>
                      <a:pt x="106264" y="135258"/>
                    </a:cubicBezTo>
                    <a:cubicBezTo>
                      <a:pt x="115556" y="138871"/>
                      <a:pt x="125365" y="141969"/>
                      <a:pt x="134658" y="144550"/>
                    </a:cubicBezTo>
                    <a:cubicBezTo>
                      <a:pt x="143434" y="147131"/>
                      <a:pt x="152210" y="150229"/>
                      <a:pt x="161503" y="153326"/>
                    </a:cubicBezTo>
                    <a:cubicBezTo>
                      <a:pt x="170279" y="156424"/>
                      <a:pt x="179055" y="160038"/>
                      <a:pt x="187315" y="163651"/>
                    </a:cubicBezTo>
                    <a:cubicBezTo>
                      <a:pt x="195575" y="167781"/>
                      <a:pt x="203319" y="171911"/>
                      <a:pt x="210546" y="177074"/>
                    </a:cubicBezTo>
                    <a:cubicBezTo>
                      <a:pt x="217774" y="182236"/>
                      <a:pt x="223969" y="187915"/>
                      <a:pt x="229131" y="194110"/>
                    </a:cubicBezTo>
                    <a:cubicBezTo>
                      <a:pt x="234294" y="200821"/>
                      <a:pt x="238424" y="208049"/>
                      <a:pt x="241521" y="216309"/>
                    </a:cubicBezTo>
                    <a:cubicBezTo>
                      <a:pt x="244619" y="224569"/>
                      <a:pt x="246168" y="233861"/>
                      <a:pt x="246168" y="244702"/>
                    </a:cubicBezTo>
                    <a:cubicBezTo>
                      <a:pt x="246168" y="261223"/>
                      <a:pt x="243070" y="275678"/>
                      <a:pt x="236875" y="288068"/>
                    </a:cubicBezTo>
                    <a:cubicBezTo>
                      <a:pt x="230680" y="300458"/>
                      <a:pt x="222420" y="310783"/>
                      <a:pt x="211579" y="319043"/>
                    </a:cubicBezTo>
                    <a:cubicBezTo>
                      <a:pt x="200738" y="327303"/>
                      <a:pt x="187831" y="333498"/>
                      <a:pt x="172860" y="338144"/>
                    </a:cubicBezTo>
                    <a:cubicBezTo>
                      <a:pt x="157889" y="342274"/>
                      <a:pt x="141885" y="344339"/>
                      <a:pt x="124333" y="344339"/>
                    </a:cubicBezTo>
                    <a:cubicBezTo>
                      <a:pt x="114008" y="344339"/>
                      <a:pt x="103683" y="343306"/>
                      <a:pt x="93358" y="340725"/>
                    </a:cubicBezTo>
                    <a:cubicBezTo>
                      <a:pt x="83033" y="338144"/>
                      <a:pt x="73224" y="334530"/>
                      <a:pt x="63931" y="329884"/>
                    </a:cubicBezTo>
                    <a:cubicBezTo>
                      <a:pt x="54639" y="325238"/>
                      <a:pt x="45863" y="319043"/>
                      <a:pt x="38119" y="312331"/>
                    </a:cubicBezTo>
                    <a:cubicBezTo>
                      <a:pt x="30375" y="305620"/>
                      <a:pt x="23148" y="297360"/>
                      <a:pt x="17469" y="288584"/>
                    </a:cubicBezTo>
                    <a:cubicBezTo>
                      <a:pt x="11790" y="279808"/>
                      <a:pt x="7144" y="269999"/>
                      <a:pt x="3530" y="259158"/>
                    </a:cubicBezTo>
                    <a:cubicBezTo>
                      <a:pt x="2498" y="255544"/>
                      <a:pt x="1465" y="251930"/>
                      <a:pt x="433" y="247800"/>
                    </a:cubicBezTo>
                    <a:cubicBezTo>
                      <a:pt x="-2148" y="235926"/>
                      <a:pt x="7144" y="224569"/>
                      <a:pt x="19534" y="224569"/>
                    </a:cubicBezTo>
                    <a:lnTo>
                      <a:pt x="32957" y="224569"/>
                    </a:lnTo>
                    <a:lnTo>
                      <a:pt x="32957" y="226118"/>
                    </a:ln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10527862-90E0-4E96-9D24-4A3FC9126AB3}"/>
                  </a:ext>
                </a:extLst>
              </p:cNvPr>
              <p:cNvSpPr/>
              <p:nvPr/>
            </p:nvSpPr>
            <p:spPr>
              <a:xfrm>
                <a:off x="3705346" y="5956960"/>
                <a:ext cx="283937" cy="345888"/>
              </a:xfrm>
              <a:custGeom>
                <a:avLst/>
                <a:gdLst>
                  <a:gd name="connsiteX0" fmla="*/ 160239 w 283937"/>
                  <a:gd name="connsiteY0" fmla="*/ 123900 h 345887"/>
                  <a:gd name="connsiteX1" fmla="*/ 232514 w 283937"/>
                  <a:gd name="connsiteY1" fmla="*/ 9809 h 345887"/>
                  <a:gd name="connsiteX2" fmla="*/ 249034 w 283937"/>
                  <a:gd name="connsiteY2" fmla="*/ 516 h 345887"/>
                  <a:gd name="connsiteX3" fmla="*/ 265554 w 283937"/>
                  <a:gd name="connsiteY3" fmla="*/ 516 h 345887"/>
                  <a:gd name="connsiteX4" fmla="*/ 282591 w 283937"/>
                  <a:gd name="connsiteY4" fmla="*/ 30459 h 345887"/>
                  <a:gd name="connsiteX5" fmla="*/ 172629 w 283937"/>
                  <a:gd name="connsiteY5" fmla="*/ 213728 h 345887"/>
                  <a:gd name="connsiteX6" fmla="*/ 170048 w 283937"/>
                  <a:gd name="connsiteY6" fmla="*/ 224053 h 345887"/>
                  <a:gd name="connsiteX7" fmla="*/ 170048 w 283937"/>
                  <a:gd name="connsiteY7" fmla="*/ 326786 h 345887"/>
                  <a:gd name="connsiteX8" fmla="*/ 150431 w 283937"/>
                  <a:gd name="connsiteY8" fmla="*/ 346404 h 345887"/>
                  <a:gd name="connsiteX9" fmla="*/ 134943 w 283937"/>
                  <a:gd name="connsiteY9" fmla="*/ 346404 h 345887"/>
                  <a:gd name="connsiteX10" fmla="*/ 115326 w 283937"/>
                  <a:gd name="connsiteY10" fmla="*/ 326786 h 345887"/>
                  <a:gd name="connsiteX11" fmla="*/ 115326 w 283937"/>
                  <a:gd name="connsiteY11" fmla="*/ 223536 h 345887"/>
                  <a:gd name="connsiteX12" fmla="*/ 112744 w 283937"/>
                  <a:gd name="connsiteY12" fmla="*/ 213211 h 345887"/>
                  <a:gd name="connsiteX13" fmla="*/ 2783 w 283937"/>
                  <a:gd name="connsiteY13" fmla="*/ 29942 h 345887"/>
                  <a:gd name="connsiteX14" fmla="*/ 19820 w 283937"/>
                  <a:gd name="connsiteY14" fmla="*/ 0 h 345887"/>
                  <a:gd name="connsiteX15" fmla="*/ 36340 w 283937"/>
                  <a:gd name="connsiteY15" fmla="*/ 0 h 345887"/>
                  <a:gd name="connsiteX16" fmla="*/ 52860 w 283937"/>
                  <a:gd name="connsiteY16" fmla="*/ 8776 h 345887"/>
                  <a:gd name="connsiteX17" fmla="*/ 127716 w 283937"/>
                  <a:gd name="connsiteY17" fmla="*/ 123384 h 345887"/>
                  <a:gd name="connsiteX18" fmla="*/ 160239 w 283937"/>
                  <a:gd name="connsiteY18" fmla="*/ 123900 h 345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83937" h="345887">
                    <a:moveTo>
                      <a:pt x="160239" y="123900"/>
                    </a:moveTo>
                    <a:lnTo>
                      <a:pt x="232514" y="9809"/>
                    </a:lnTo>
                    <a:cubicBezTo>
                      <a:pt x="236128" y="4130"/>
                      <a:pt x="242323" y="516"/>
                      <a:pt x="249034" y="516"/>
                    </a:cubicBezTo>
                    <a:lnTo>
                      <a:pt x="265554" y="516"/>
                    </a:lnTo>
                    <a:cubicBezTo>
                      <a:pt x="281042" y="516"/>
                      <a:pt x="290334" y="17036"/>
                      <a:pt x="282591" y="30459"/>
                    </a:cubicBezTo>
                    <a:lnTo>
                      <a:pt x="172629" y="213728"/>
                    </a:lnTo>
                    <a:cubicBezTo>
                      <a:pt x="170564" y="216825"/>
                      <a:pt x="170048" y="220439"/>
                      <a:pt x="170048" y="224053"/>
                    </a:cubicBezTo>
                    <a:lnTo>
                      <a:pt x="170048" y="326786"/>
                    </a:lnTo>
                    <a:cubicBezTo>
                      <a:pt x="170048" y="337628"/>
                      <a:pt x="161272" y="346404"/>
                      <a:pt x="150431" y="346404"/>
                    </a:cubicBezTo>
                    <a:lnTo>
                      <a:pt x="134943" y="346404"/>
                    </a:lnTo>
                    <a:cubicBezTo>
                      <a:pt x="124102" y="346404"/>
                      <a:pt x="115326" y="337628"/>
                      <a:pt x="115326" y="326786"/>
                    </a:cubicBezTo>
                    <a:lnTo>
                      <a:pt x="115326" y="223536"/>
                    </a:lnTo>
                    <a:cubicBezTo>
                      <a:pt x="115326" y="219922"/>
                      <a:pt x="114293" y="216309"/>
                      <a:pt x="112744" y="213211"/>
                    </a:cubicBezTo>
                    <a:lnTo>
                      <a:pt x="2783" y="29942"/>
                    </a:lnTo>
                    <a:cubicBezTo>
                      <a:pt x="-4960" y="17036"/>
                      <a:pt x="4332" y="0"/>
                      <a:pt x="19820" y="0"/>
                    </a:cubicBezTo>
                    <a:lnTo>
                      <a:pt x="36340" y="0"/>
                    </a:lnTo>
                    <a:cubicBezTo>
                      <a:pt x="43051" y="0"/>
                      <a:pt x="49246" y="3614"/>
                      <a:pt x="52860" y="8776"/>
                    </a:cubicBezTo>
                    <a:lnTo>
                      <a:pt x="127716" y="123384"/>
                    </a:lnTo>
                    <a:cubicBezTo>
                      <a:pt x="134943" y="135774"/>
                      <a:pt x="152496" y="135774"/>
                      <a:pt x="160239" y="123900"/>
                    </a:cubicBez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9EFE1A43-F5FD-4A91-BC3D-FB9D3509BD31}"/>
                  </a:ext>
                </a:extLst>
              </p:cNvPr>
              <p:cNvSpPr/>
              <p:nvPr/>
            </p:nvSpPr>
            <p:spPr>
              <a:xfrm>
                <a:off x="1822270" y="5787625"/>
                <a:ext cx="268450" cy="691775"/>
              </a:xfrm>
              <a:custGeom>
                <a:avLst/>
                <a:gdLst>
                  <a:gd name="connsiteX0" fmla="*/ 0 w 268449"/>
                  <a:gd name="connsiteY0" fmla="*/ 102739 h 691775"/>
                  <a:gd name="connsiteX1" fmla="*/ 0 w 268449"/>
                  <a:gd name="connsiteY1" fmla="*/ 693329 h 691775"/>
                  <a:gd name="connsiteX2" fmla="*/ 2065 w 268449"/>
                  <a:gd name="connsiteY2" fmla="*/ 695394 h 691775"/>
                  <a:gd name="connsiteX3" fmla="*/ 224052 w 268449"/>
                  <a:gd name="connsiteY3" fmla="*/ 38724 h 691775"/>
                  <a:gd name="connsiteX4" fmla="*/ 270515 w 268449"/>
                  <a:gd name="connsiteY4" fmla="*/ 5 h 691775"/>
                  <a:gd name="connsiteX5" fmla="*/ 267417 w 268449"/>
                  <a:gd name="connsiteY5" fmla="*/ 5 h 691775"/>
                  <a:gd name="connsiteX6" fmla="*/ 0 w 268449"/>
                  <a:gd name="connsiteY6" fmla="*/ 102739 h 691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68449" h="691775">
                    <a:moveTo>
                      <a:pt x="0" y="102739"/>
                    </a:moveTo>
                    <a:lnTo>
                      <a:pt x="0" y="693329"/>
                    </a:lnTo>
                    <a:cubicBezTo>
                      <a:pt x="516" y="693845"/>
                      <a:pt x="1549" y="694361"/>
                      <a:pt x="2065" y="695394"/>
                    </a:cubicBezTo>
                    <a:lnTo>
                      <a:pt x="224052" y="38724"/>
                    </a:lnTo>
                    <a:cubicBezTo>
                      <a:pt x="234893" y="13428"/>
                      <a:pt x="250381" y="521"/>
                      <a:pt x="270515" y="5"/>
                    </a:cubicBezTo>
                    <a:cubicBezTo>
                      <a:pt x="269482" y="5"/>
                      <a:pt x="268450" y="5"/>
                      <a:pt x="267417" y="5"/>
                    </a:cubicBezTo>
                    <a:cubicBezTo>
                      <a:pt x="164167" y="-511"/>
                      <a:pt x="70726" y="38724"/>
                      <a:pt x="0" y="102739"/>
                    </a:cubicBez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EB460FBF-A2F8-401F-96AF-99B32B1CA670}"/>
                  </a:ext>
                </a:extLst>
              </p:cNvPr>
              <p:cNvSpPr/>
              <p:nvPr/>
            </p:nvSpPr>
            <p:spPr>
              <a:xfrm>
                <a:off x="1873895" y="5884169"/>
                <a:ext cx="433649" cy="696938"/>
              </a:xfrm>
              <a:custGeom>
                <a:avLst/>
                <a:gdLst>
                  <a:gd name="connsiteX0" fmla="*/ 218373 w 433649"/>
                  <a:gd name="connsiteY0" fmla="*/ 0 h 696937"/>
                  <a:gd name="connsiteX1" fmla="*/ 8260 w 433649"/>
                  <a:gd name="connsiteY1" fmla="*/ 611240 h 696937"/>
                  <a:gd name="connsiteX2" fmla="*/ 0 w 433649"/>
                  <a:gd name="connsiteY2" fmla="*/ 636020 h 696937"/>
                  <a:gd name="connsiteX3" fmla="*/ 215792 w 433649"/>
                  <a:gd name="connsiteY3" fmla="*/ 699519 h 696937"/>
                  <a:gd name="connsiteX4" fmla="*/ 435715 w 433649"/>
                  <a:gd name="connsiteY4" fmla="*/ 633439 h 696937"/>
                  <a:gd name="connsiteX5" fmla="*/ 427454 w 433649"/>
                  <a:gd name="connsiteY5" fmla="*/ 609175 h 696937"/>
                  <a:gd name="connsiteX6" fmla="*/ 218373 w 433649"/>
                  <a:gd name="connsiteY6" fmla="*/ 0 h 6969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33649" h="696937">
                    <a:moveTo>
                      <a:pt x="218373" y="0"/>
                    </a:moveTo>
                    <a:lnTo>
                      <a:pt x="8260" y="611240"/>
                    </a:lnTo>
                    <a:lnTo>
                      <a:pt x="0" y="636020"/>
                    </a:lnTo>
                    <a:cubicBezTo>
                      <a:pt x="61950" y="676288"/>
                      <a:pt x="136290" y="699519"/>
                      <a:pt x="215792" y="699519"/>
                    </a:cubicBezTo>
                    <a:cubicBezTo>
                      <a:pt x="296843" y="699519"/>
                      <a:pt x="372732" y="675255"/>
                      <a:pt x="435715" y="633439"/>
                    </a:cubicBezTo>
                    <a:lnTo>
                      <a:pt x="427454" y="609175"/>
                    </a:lnTo>
                    <a:lnTo>
                      <a:pt x="218373" y="0"/>
                    </a:ln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7BB6B8B2-967A-4159-B7D1-33141A6B64E4}"/>
                  </a:ext>
                </a:extLst>
              </p:cNvPr>
              <p:cNvSpPr/>
              <p:nvPr/>
            </p:nvSpPr>
            <p:spPr>
              <a:xfrm>
                <a:off x="1691143" y="5967802"/>
                <a:ext cx="61950" cy="433650"/>
              </a:xfrm>
              <a:custGeom>
                <a:avLst/>
                <a:gdLst>
                  <a:gd name="connsiteX0" fmla="*/ 64531 w 61949"/>
                  <a:gd name="connsiteY0" fmla="*/ 435199 h 433650"/>
                  <a:gd name="connsiteX1" fmla="*/ 64531 w 61949"/>
                  <a:gd name="connsiteY1" fmla="*/ 0 h 433650"/>
                  <a:gd name="connsiteX2" fmla="*/ 0 w 61949"/>
                  <a:gd name="connsiteY2" fmla="*/ 217341 h 433650"/>
                  <a:gd name="connsiteX3" fmla="*/ 64531 w 61949"/>
                  <a:gd name="connsiteY3" fmla="*/ 435199 h 43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1949" h="433650">
                    <a:moveTo>
                      <a:pt x="64531" y="435199"/>
                    </a:moveTo>
                    <a:lnTo>
                      <a:pt x="64531" y="0"/>
                    </a:lnTo>
                    <a:cubicBezTo>
                      <a:pt x="23747" y="62466"/>
                      <a:pt x="0" y="137322"/>
                      <a:pt x="0" y="217341"/>
                    </a:cubicBezTo>
                    <a:cubicBezTo>
                      <a:pt x="0" y="297876"/>
                      <a:pt x="23747" y="372216"/>
                      <a:pt x="64531" y="435199"/>
                    </a:cubicBez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4D523B9D-0EFE-4A2F-B093-4823BA826CB9}"/>
                  </a:ext>
                </a:extLst>
              </p:cNvPr>
              <p:cNvSpPr/>
              <p:nvPr/>
            </p:nvSpPr>
            <p:spPr>
              <a:xfrm>
                <a:off x="2095366" y="5787114"/>
                <a:ext cx="268450" cy="686613"/>
              </a:xfrm>
              <a:custGeom>
                <a:avLst/>
                <a:gdLst>
                  <a:gd name="connsiteX0" fmla="*/ 44397 w 268449"/>
                  <a:gd name="connsiteY0" fmla="*/ 38719 h 686612"/>
                  <a:gd name="connsiteX1" fmla="*/ 264836 w 268449"/>
                  <a:gd name="connsiteY1" fmla="*/ 690226 h 686612"/>
                  <a:gd name="connsiteX2" fmla="*/ 268966 w 268449"/>
                  <a:gd name="connsiteY2" fmla="*/ 686613 h 686612"/>
                  <a:gd name="connsiteX3" fmla="*/ 268966 w 268449"/>
                  <a:gd name="connsiteY3" fmla="*/ 109961 h 686612"/>
                  <a:gd name="connsiteX4" fmla="*/ 0 w 268449"/>
                  <a:gd name="connsiteY4" fmla="*/ 0 h 686612"/>
                  <a:gd name="connsiteX5" fmla="*/ 44397 w 268449"/>
                  <a:gd name="connsiteY5" fmla="*/ 38719 h 6866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68449" h="686612">
                    <a:moveTo>
                      <a:pt x="44397" y="38719"/>
                    </a:moveTo>
                    <a:lnTo>
                      <a:pt x="264836" y="690226"/>
                    </a:lnTo>
                    <a:cubicBezTo>
                      <a:pt x="266385" y="689194"/>
                      <a:pt x="267417" y="687645"/>
                      <a:pt x="268966" y="686613"/>
                    </a:cubicBezTo>
                    <a:lnTo>
                      <a:pt x="268966" y="109961"/>
                    </a:lnTo>
                    <a:cubicBezTo>
                      <a:pt x="198240" y="43365"/>
                      <a:pt x="104282" y="1549"/>
                      <a:pt x="0" y="0"/>
                    </a:cubicBezTo>
                    <a:cubicBezTo>
                      <a:pt x="18585" y="1033"/>
                      <a:pt x="33556" y="13939"/>
                      <a:pt x="44397" y="38719"/>
                    </a:cubicBez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3301CA7E-5B72-44DF-9880-6CBE409F933E}"/>
                  </a:ext>
                </a:extLst>
              </p:cNvPr>
              <p:cNvSpPr/>
              <p:nvPr/>
            </p:nvSpPr>
            <p:spPr>
              <a:xfrm>
                <a:off x="2092785" y="5787114"/>
                <a:ext cx="5162" cy="5163"/>
              </a:xfrm>
              <a:custGeom>
                <a:avLst/>
                <a:gdLst>
                  <a:gd name="connsiteX0" fmla="*/ 0 w 0"/>
                  <a:gd name="connsiteY0" fmla="*/ 0 h 0"/>
                  <a:gd name="connsiteX1" fmla="*/ 2581 w 0"/>
                  <a:gd name="connsiteY1" fmla="*/ 0 h 0"/>
                  <a:gd name="connsiteX2" fmla="*/ 1032 w 0"/>
                  <a:gd name="connsiteY2" fmla="*/ 0 h 0"/>
                  <a:gd name="connsiteX3" fmla="*/ 0 w 0"/>
                  <a:gd name="connsiteY3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>
                    <a:moveTo>
                      <a:pt x="0" y="0"/>
                    </a:moveTo>
                    <a:cubicBezTo>
                      <a:pt x="1032" y="0"/>
                      <a:pt x="2065" y="0"/>
                      <a:pt x="2581" y="0"/>
                    </a:cubicBezTo>
                    <a:cubicBezTo>
                      <a:pt x="2065" y="0"/>
                      <a:pt x="1549" y="0"/>
                      <a:pt x="1032" y="0"/>
                    </a:cubicBezTo>
                    <a:cubicBezTo>
                      <a:pt x="516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21E5D46F-1073-4E13-A24E-2DFD39838E43}"/>
                  </a:ext>
                </a:extLst>
              </p:cNvPr>
              <p:cNvSpPr/>
              <p:nvPr/>
            </p:nvSpPr>
            <p:spPr>
              <a:xfrm>
                <a:off x="2428863" y="5955411"/>
                <a:ext cx="320075" cy="433650"/>
              </a:xfrm>
              <a:custGeom>
                <a:avLst/>
                <a:gdLst>
                  <a:gd name="connsiteX0" fmla="*/ 311815 w 320074"/>
                  <a:gd name="connsiteY0" fmla="*/ 0 h 433650"/>
                  <a:gd name="connsiteX1" fmla="*/ 262255 w 320074"/>
                  <a:gd name="connsiteY1" fmla="*/ 0 h 433650"/>
                  <a:gd name="connsiteX2" fmla="*/ 160037 w 320074"/>
                  <a:gd name="connsiteY2" fmla="*/ 268450 h 433650"/>
                  <a:gd name="connsiteX3" fmla="*/ 60401 w 320074"/>
                  <a:gd name="connsiteY3" fmla="*/ 0 h 433650"/>
                  <a:gd name="connsiteX4" fmla="*/ 0 w 320074"/>
                  <a:gd name="connsiteY4" fmla="*/ 0 h 433650"/>
                  <a:gd name="connsiteX5" fmla="*/ 0 w 320074"/>
                  <a:gd name="connsiteY5" fmla="*/ 12390 h 433650"/>
                  <a:gd name="connsiteX6" fmla="*/ 0 w 320074"/>
                  <a:gd name="connsiteY6" fmla="*/ 22199 h 433650"/>
                  <a:gd name="connsiteX7" fmla="*/ 0 w 320074"/>
                  <a:gd name="connsiteY7" fmla="*/ 293746 h 433650"/>
                  <a:gd name="connsiteX8" fmla="*/ 0 w 320074"/>
                  <a:gd name="connsiteY8" fmla="*/ 332981 h 433650"/>
                  <a:gd name="connsiteX9" fmla="*/ 0 w 320074"/>
                  <a:gd name="connsiteY9" fmla="*/ 437264 h 433650"/>
                  <a:gd name="connsiteX10" fmla="*/ 63499 w 320074"/>
                  <a:gd name="connsiteY10" fmla="*/ 229731 h 433650"/>
                  <a:gd name="connsiteX11" fmla="*/ 63499 w 320074"/>
                  <a:gd name="connsiteY11" fmla="*/ 201854 h 433650"/>
                  <a:gd name="connsiteX12" fmla="*/ 62982 w 320074"/>
                  <a:gd name="connsiteY12" fmla="*/ 172428 h 433650"/>
                  <a:gd name="connsiteX13" fmla="*/ 60917 w 320074"/>
                  <a:gd name="connsiteY13" fmla="*/ 134225 h 433650"/>
                  <a:gd name="connsiteX14" fmla="*/ 132160 w 320074"/>
                  <a:gd name="connsiteY14" fmla="*/ 324721 h 433650"/>
                  <a:gd name="connsiteX15" fmla="*/ 162619 w 320074"/>
                  <a:gd name="connsiteY15" fmla="*/ 345888 h 433650"/>
                  <a:gd name="connsiteX16" fmla="*/ 193077 w 320074"/>
                  <a:gd name="connsiteY16" fmla="*/ 324721 h 433650"/>
                  <a:gd name="connsiteX17" fmla="*/ 271031 w 320074"/>
                  <a:gd name="connsiteY17" fmla="*/ 111510 h 433650"/>
                  <a:gd name="connsiteX18" fmla="*/ 271031 w 320074"/>
                  <a:gd name="connsiteY18" fmla="*/ 345888 h 433650"/>
                  <a:gd name="connsiteX19" fmla="*/ 323172 w 320074"/>
                  <a:gd name="connsiteY19" fmla="*/ 345888 h 433650"/>
                  <a:gd name="connsiteX20" fmla="*/ 323172 w 320074"/>
                  <a:gd name="connsiteY20" fmla="*/ 11358 h 433650"/>
                  <a:gd name="connsiteX21" fmla="*/ 311815 w 320074"/>
                  <a:gd name="connsiteY21" fmla="*/ 0 h 43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20074" h="433650">
                    <a:moveTo>
                      <a:pt x="311815" y="0"/>
                    </a:moveTo>
                    <a:lnTo>
                      <a:pt x="262255" y="0"/>
                    </a:lnTo>
                    <a:lnTo>
                      <a:pt x="160037" y="268450"/>
                    </a:lnTo>
                    <a:lnTo>
                      <a:pt x="60401" y="0"/>
                    </a:lnTo>
                    <a:lnTo>
                      <a:pt x="0" y="0"/>
                    </a:lnTo>
                    <a:lnTo>
                      <a:pt x="0" y="12390"/>
                    </a:lnTo>
                    <a:lnTo>
                      <a:pt x="0" y="22199"/>
                    </a:lnTo>
                    <a:lnTo>
                      <a:pt x="0" y="293746"/>
                    </a:lnTo>
                    <a:lnTo>
                      <a:pt x="0" y="332981"/>
                    </a:lnTo>
                    <a:lnTo>
                      <a:pt x="0" y="437264"/>
                    </a:lnTo>
                    <a:cubicBezTo>
                      <a:pt x="37170" y="376863"/>
                      <a:pt x="63499" y="305620"/>
                      <a:pt x="63499" y="229731"/>
                    </a:cubicBezTo>
                    <a:cubicBezTo>
                      <a:pt x="63499" y="220439"/>
                      <a:pt x="64015" y="211146"/>
                      <a:pt x="63499" y="201854"/>
                    </a:cubicBezTo>
                    <a:cubicBezTo>
                      <a:pt x="64015" y="192045"/>
                      <a:pt x="62982" y="182236"/>
                      <a:pt x="62982" y="172428"/>
                    </a:cubicBezTo>
                    <a:cubicBezTo>
                      <a:pt x="62982" y="159521"/>
                      <a:pt x="62466" y="146615"/>
                      <a:pt x="60917" y="134225"/>
                    </a:cubicBezTo>
                    <a:lnTo>
                      <a:pt x="132160" y="324721"/>
                    </a:lnTo>
                    <a:cubicBezTo>
                      <a:pt x="136806" y="337628"/>
                      <a:pt x="149196" y="345888"/>
                      <a:pt x="162619" y="345888"/>
                    </a:cubicBezTo>
                    <a:cubicBezTo>
                      <a:pt x="176041" y="345888"/>
                      <a:pt x="188431" y="337628"/>
                      <a:pt x="193077" y="324721"/>
                    </a:cubicBezTo>
                    <a:lnTo>
                      <a:pt x="271031" y="111510"/>
                    </a:lnTo>
                    <a:lnTo>
                      <a:pt x="271031" y="345888"/>
                    </a:lnTo>
                    <a:lnTo>
                      <a:pt x="323172" y="345888"/>
                    </a:lnTo>
                    <a:lnTo>
                      <a:pt x="323172" y="11358"/>
                    </a:lnTo>
                    <a:cubicBezTo>
                      <a:pt x="323172" y="5163"/>
                      <a:pt x="318010" y="0"/>
                      <a:pt x="311815" y="0"/>
                    </a:cubicBez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2D25EED1-4601-4E09-B5E5-950264753E9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451181" y="6177339"/>
              <a:ext cx="2339594" cy="670557"/>
            </a:xfrm>
            <a:prstGeom prst="rect">
              <a:avLst/>
            </a:prstGeom>
          </p:spPr>
        </p:pic>
      </p:grpSp>
      <p:sp>
        <p:nvSpPr>
          <p:cNvPr id="56" name="Footer Placeholder 21">
            <a:extLst>
              <a:ext uri="{FF2B5EF4-FFF2-40B4-BE49-F238E27FC236}">
                <a16:creationId xmlns:a16="http://schemas.microsoft.com/office/drawing/2014/main" id="{4A9A817F-CF6E-4D6E-AF22-15BF8F6936F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783953" y="37932"/>
            <a:ext cx="2719570" cy="271923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de-CH" dirty="0"/>
              <a:t>#PSSATPARIS2019</a:t>
            </a:r>
          </a:p>
        </p:txBody>
      </p:sp>
    </p:spTree>
    <p:extLst>
      <p:ext uri="{BB962C8B-B14F-4D97-AF65-F5344CB8AC3E}">
        <p14:creationId xmlns:p14="http://schemas.microsoft.com/office/powerpoint/2010/main" val="57905632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28720-D7AB-4298-9EA6-80AD625A8BB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365129"/>
            <a:ext cx="10515600" cy="1325559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706F7B-7381-4423-B6A2-4CA4F4C73249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5181603" cy="435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A2BAFA-3D12-4BB6-870B-47F2DF4DB84A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6172200" y="1825627"/>
            <a:ext cx="5181603" cy="435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75BDA3AB-DC47-472E-8277-B7772DC1E917}"/>
              </a:ext>
            </a:extLst>
          </p:cNvPr>
          <p:cNvGrpSpPr/>
          <p:nvPr userDrawn="1"/>
        </p:nvGrpSpPr>
        <p:grpSpPr>
          <a:xfrm>
            <a:off x="1367917" y="6183105"/>
            <a:ext cx="9456166" cy="645414"/>
            <a:chOff x="939586" y="6177339"/>
            <a:chExt cx="9851189" cy="670557"/>
          </a:xfrm>
        </p:grpSpPr>
        <p:pic>
          <p:nvPicPr>
            <p:cNvPr id="40" name="Picture 39" descr="A close up of a sign&#10;&#10;Description automatically generated">
              <a:extLst>
                <a:ext uri="{FF2B5EF4-FFF2-40B4-BE49-F238E27FC236}">
                  <a16:creationId xmlns:a16="http://schemas.microsoft.com/office/drawing/2014/main" id="{F851D277-02DE-4385-ACEB-B9596183C14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9586" y="6228604"/>
              <a:ext cx="4118142" cy="571672"/>
            </a:xfrm>
            <a:prstGeom prst="rect">
              <a:avLst/>
            </a:prstGeom>
          </p:spPr>
        </p:pic>
        <p:grpSp>
          <p:nvGrpSpPr>
            <p:cNvPr id="41" name="Graphic 8">
              <a:extLst>
                <a:ext uri="{FF2B5EF4-FFF2-40B4-BE49-F238E27FC236}">
                  <a16:creationId xmlns:a16="http://schemas.microsoft.com/office/drawing/2014/main" id="{6DDFAD4F-CE2E-4B6D-926D-A3A638AEAC37}"/>
                </a:ext>
              </a:extLst>
            </p:cNvPr>
            <p:cNvGrpSpPr/>
            <p:nvPr userDrawn="1"/>
          </p:nvGrpSpPr>
          <p:grpSpPr>
            <a:xfrm>
              <a:off x="5473152" y="6263469"/>
              <a:ext cx="2294931" cy="577966"/>
              <a:chOff x="1691143" y="5787114"/>
              <a:chExt cx="2575651" cy="793993"/>
            </a:xfrm>
          </p:grpSpPr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9E0721AC-D439-4320-9D03-41ADF8185043}"/>
                  </a:ext>
                </a:extLst>
              </p:cNvPr>
              <p:cNvSpPr/>
              <p:nvPr/>
            </p:nvSpPr>
            <p:spPr>
              <a:xfrm>
                <a:off x="2811920" y="5956960"/>
                <a:ext cx="247800" cy="345888"/>
              </a:xfrm>
              <a:custGeom>
                <a:avLst/>
                <a:gdLst>
                  <a:gd name="connsiteX0" fmla="*/ 0 w 247799"/>
                  <a:gd name="connsiteY0" fmla="*/ 0 h 345887"/>
                  <a:gd name="connsiteX1" fmla="*/ 217857 w 247799"/>
                  <a:gd name="connsiteY1" fmla="*/ 0 h 345887"/>
                  <a:gd name="connsiteX2" fmla="*/ 240056 w 247799"/>
                  <a:gd name="connsiteY2" fmla="*/ 22199 h 345887"/>
                  <a:gd name="connsiteX3" fmla="*/ 240056 w 247799"/>
                  <a:gd name="connsiteY3" fmla="*/ 22199 h 345887"/>
                  <a:gd name="connsiteX4" fmla="*/ 217857 w 247799"/>
                  <a:gd name="connsiteY4" fmla="*/ 44397 h 345887"/>
                  <a:gd name="connsiteX5" fmla="*/ 74340 w 247799"/>
                  <a:gd name="connsiteY5" fmla="*/ 44397 h 345887"/>
                  <a:gd name="connsiteX6" fmla="*/ 52141 w 247799"/>
                  <a:gd name="connsiteY6" fmla="*/ 66596 h 345887"/>
                  <a:gd name="connsiteX7" fmla="*/ 52141 w 247799"/>
                  <a:gd name="connsiteY7" fmla="*/ 123384 h 345887"/>
                  <a:gd name="connsiteX8" fmla="*/ 74340 w 247799"/>
                  <a:gd name="connsiteY8" fmla="*/ 145582 h 345887"/>
                  <a:gd name="connsiteX9" fmla="*/ 206500 w 247799"/>
                  <a:gd name="connsiteY9" fmla="*/ 145582 h 345887"/>
                  <a:gd name="connsiteX10" fmla="*/ 228698 w 247799"/>
                  <a:gd name="connsiteY10" fmla="*/ 167781 h 345887"/>
                  <a:gd name="connsiteX11" fmla="*/ 228698 w 247799"/>
                  <a:gd name="connsiteY11" fmla="*/ 167781 h 345887"/>
                  <a:gd name="connsiteX12" fmla="*/ 206500 w 247799"/>
                  <a:gd name="connsiteY12" fmla="*/ 189980 h 345887"/>
                  <a:gd name="connsiteX13" fmla="*/ 74340 w 247799"/>
                  <a:gd name="connsiteY13" fmla="*/ 189980 h 345887"/>
                  <a:gd name="connsiteX14" fmla="*/ 52141 w 247799"/>
                  <a:gd name="connsiteY14" fmla="*/ 212179 h 345887"/>
                  <a:gd name="connsiteX15" fmla="*/ 52141 w 247799"/>
                  <a:gd name="connsiteY15" fmla="*/ 280840 h 345887"/>
                  <a:gd name="connsiteX16" fmla="*/ 74340 w 247799"/>
                  <a:gd name="connsiteY16" fmla="*/ 303039 h 345887"/>
                  <a:gd name="connsiteX17" fmla="*/ 226117 w 247799"/>
                  <a:gd name="connsiteY17" fmla="*/ 303039 h 345887"/>
                  <a:gd name="connsiteX18" fmla="*/ 248316 w 247799"/>
                  <a:gd name="connsiteY18" fmla="*/ 325238 h 345887"/>
                  <a:gd name="connsiteX19" fmla="*/ 248316 w 247799"/>
                  <a:gd name="connsiteY19" fmla="*/ 325238 h 345887"/>
                  <a:gd name="connsiteX20" fmla="*/ 226117 w 247799"/>
                  <a:gd name="connsiteY20" fmla="*/ 347436 h 345887"/>
                  <a:gd name="connsiteX21" fmla="*/ 516 w 247799"/>
                  <a:gd name="connsiteY21" fmla="*/ 347436 h 345887"/>
                  <a:gd name="connsiteX22" fmla="*/ 0 w 247799"/>
                  <a:gd name="connsiteY22" fmla="*/ 0 h 345887"/>
                  <a:gd name="connsiteX23" fmla="*/ 0 w 247799"/>
                  <a:gd name="connsiteY23" fmla="*/ 0 h 345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47799" h="345887">
                    <a:moveTo>
                      <a:pt x="0" y="0"/>
                    </a:moveTo>
                    <a:lnTo>
                      <a:pt x="217857" y="0"/>
                    </a:lnTo>
                    <a:cubicBezTo>
                      <a:pt x="230247" y="0"/>
                      <a:pt x="240056" y="9809"/>
                      <a:pt x="240056" y="22199"/>
                    </a:cubicBezTo>
                    <a:lnTo>
                      <a:pt x="240056" y="22199"/>
                    </a:lnTo>
                    <a:cubicBezTo>
                      <a:pt x="240056" y="34589"/>
                      <a:pt x="230247" y="44397"/>
                      <a:pt x="217857" y="44397"/>
                    </a:cubicBezTo>
                    <a:lnTo>
                      <a:pt x="74340" y="44397"/>
                    </a:lnTo>
                    <a:cubicBezTo>
                      <a:pt x="61950" y="44397"/>
                      <a:pt x="52141" y="54206"/>
                      <a:pt x="52141" y="66596"/>
                    </a:cubicBezTo>
                    <a:lnTo>
                      <a:pt x="52141" y="123384"/>
                    </a:lnTo>
                    <a:cubicBezTo>
                      <a:pt x="52141" y="135774"/>
                      <a:pt x="61950" y="145582"/>
                      <a:pt x="74340" y="145582"/>
                    </a:cubicBezTo>
                    <a:lnTo>
                      <a:pt x="206500" y="145582"/>
                    </a:lnTo>
                    <a:cubicBezTo>
                      <a:pt x="218890" y="145582"/>
                      <a:pt x="228698" y="155391"/>
                      <a:pt x="228698" y="167781"/>
                    </a:cubicBezTo>
                    <a:lnTo>
                      <a:pt x="228698" y="167781"/>
                    </a:lnTo>
                    <a:cubicBezTo>
                      <a:pt x="228698" y="180171"/>
                      <a:pt x="218890" y="189980"/>
                      <a:pt x="206500" y="189980"/>
                    </a:cubicBezTo>
                    <a:lnTo>
                      <a:pt x="74340" y="189980"/>
                    </a:lnTo>
                    <a:cubicBezTo>
                      <a:pt x="61950" y="189980"/>
                      <a:pt x="52141" y="199789"/>
                      <a:pt x="52141" y="212179"/>
                    </a:cubicBezTo>
                    <a:lnTo>
                      <a:pt x="52141" y="280840"/>
                    </a:lnTo>
                    <a:cubicBezTo>
                      <a:pt x="52141" y="293230"/>
                      <a:pt x="61950" y="303039"/>
                      <a:pt x="74340" y="303039"/>
                    </a:cubicBezTo>
                    <a:lnTo>
                      <a:pt x="226117" y="303039"/>
                    </a:lnTo>
                    <a:cubicBezTo>
                      <a:pt x="238507" y="303039"/>
                      <a:pt x="248316" y="312848"/>
                      <a:pt x="248316" y="325238"/>
                    </a:cubicBezTo>
                    <a:lnTo>
                      <a:pt x="248316" y="325238"/>
                    </a:lnTo>
                    <a:cubicBezTo>
                      <a:pt x="248316" y="337628"/>
                      <a:pt x="238507" y="347436"/>
                      <a:pt x="226117" y="347436"/>
                    </a:cubicBezTo>
                    <a:lnTo>
                      <a:pt x="516" y="347436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3C63BCD1-AD7F-4106-A85F-CA77FF8B85A5}"/>
                  </a:ext>
                </a:extLst>
              </p:cNvPr>
              <p:cNvSpPr/>
              <p:nvPr/>
            </p:nvSpPr>
            <p:spPr>
              <a:xfrm>
                <a:off x="3104634" y="5956444"/>
                <a:ext cx="268450" cy="345888"/>
              </a:xfrm>
              <a:custGeom>
                <a:avLst/>
                <a:gdLst>
                  <a:gd name="connsiteX0" fmla="*/ 273096 w 268449"/>
                  <a:gd name="connsiteY0" fmla="*/ 22715 h 345887"/>
                  <a:gd name="connsiteX1" fmla="*/ 273096 w 268449"/>
                  <a:gd name="connsiteY1" fmla="*/ 22715 h 345887"/>
                  <a:gd name="connsiteX2" fmla="*/ 250897 w 268449"/>
                  <a:gd name="connsiteY2" fmla="*/ 44914 h 345887"/>
                  <a:gd name="connsiteX3" fmla="*/ 184817 w 268449"/>
                  <a:gd name="connsiteY3" fmla="*/ 44914 h 345887"/>
                  <a:gd name="connsiteX4" fmla="*/ 162619 w 268449"/>
                  <a:gd name="connsiteY4" fmla="*/ 67113 h 345887"/>
                  <a:gd name="connsiteX5" fmla="*/ 162619 w 268449"/>
                  <a:gd name="connsiteY5" fmla="*/ 324721 h 345887"/>
                  <a:gd name="connsiteX6" fmla="*/ 140420 w 268449"/>
                  <a:gd name="connsiteY6" fmla="*/ 346920 h 345887"/>
                  <a:gd name="connsiteX7" fmla="*/ 132676 w 268449"/>
                  <a:gd name="connsiteY7" fmla="*/ 346920 h 345887"/>
                  <a:gd name="connsiteX8" fmla="*/ 110478 w 268449"/>
                  <a:gd name="connsiteY8" fmla="*/ 324721 h 345887"/>
                  <a:gd name="connsiteX9" fmla="*/ 110478 w 268449"/>
                  <a:gd name="connsiteY9" fmla="*/ 66596 h 345887"/>
                  <a:gd name="connsiteX10" fmla="*/ 88279 w 268449"/>
                  <a:gd name="connsiteY10" fmla="*/ 44398 h 345887"/>
                  <a:gd name="connsiteX11" fmla="*/ 22199 w 268449"/>
                  <a:gd name="connsiteY11" fmla="*/ 44398 h 345887"/>
                  <a:gd name="connsiteX12" fmla="*/ 0 w 268449"/>
                  <a:gd name="connsiteY12" fmla="*/ 22199 h 345887"/>
                  <a:gd name="connsiteX13" fmla="*/ 0 w 268449"/>
                  <a:gd name="connsiteY13" fmla="*/ 22199 h 345887"/>
                  <a:gd name="connsiteX14" fmla="*/ 22199 w 268449"/>
                  <a:gd name="connsiteY14" fmla="*/ 0 h 345887"/>
                  <a:gd name="connsiteX15" fmla="*/ 251414 w 268449"/>
                  <a:gd name="connsiteY15" fmla="*/ 0 h 345887"/>
                  <a:gd name="connsiteX16" fmla="*/ 273096 w 268449"/>
                  <a:gd name="connsiteY16" fmla="*/ 22715 h 345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68449" h="345887">
                    <a:moveTo>
                      <a:pt x="273096" y="22715"/>
                    </a:moveTo>
                    <a:lnTo>
                      <a:pt x="273096" y="22715"/>
                    </a:lnTo>
                    <a:cubicBezTo>
                      <a:pt x="273096" y="35105"/>
                      <a:pt x="263287" y="44914"/>
                      <a:pt x="250897" y="44914"/>
                    </a:cubicBezTo>
                    <a:lnTo>
                      <a:pt x="184817" y="44914"/>
                    </a:lnTo>
                    <a:cubicBezTo>
                      <a:pt x="172427" y="44914"/>
                      <a:pt x="162619" y="54723"/>
                      <a:pt x="162619" y="67113"/>
                    </a:cubicBezTo>
                    <a:lnTo>
                      <a:pt x="162619" y="324721"/>
                    </a:lnTo>
                    <a:cubicBezTo>
                      <a:pt x="162619" y="337111"/>
                      <a:pt x="152810" y="346920"/>
                      <a:pt x="140420" y="346920"/>
                    </a:cubicBezTo>
                    <a:lnTo>
                      <a:pt x="132676" y="346920"/>
                    </a:lnTo>
                    <a:cubicBezTo>
                      <a:pt x="120286" y="346920"/>
                      <a:pt x="110478" y="337111"/>
                      <a:pt x="110478" y="324721"/>
                    </a:cubicBezTo>
                    <a:lnTo>
                      <a:pt x="110478" y="66596"/>
                    </a:lnTo>
                    <a:cubicBezTo>
                      <a:pt x="110478" y="54206"/>
                      <a:pt x="100669" y="44398"/>
                      <a:pt x="88279" y="44398"/>
                    </a:cubicBezTo>
                    <a:lnTo>
                      <a:pt x="22199" y="44398"/>
                    </a:lnTo>
                    <a:cubicBezTo>
                      <a:pt x="9809" y="44398"/>
                      <a:pt x="0" y="34589"/>
                      <a:pt x="0" y="22199"/>
                    </a:cubicBezTo>
                    <a:lnTo>
                      <a:pt x="0" y="22199"/>
                    </a:lnTo>
                    <a:cubicBezTo>
                      <a:pt x="0" y="9809"/>
                      <a:pt x="9809" y="0"/>
                      <a:pt x="22199" y="0"/>
                    </a:cubicBezTo>
                    <a:lnTo>
                      <a:pt x="251414" y="0"/>
                    </a:lnTo>
                    <a:cubicBezTo>
                      <a:pt x="263287" y="516"/>
                      <a:pt x="273096" y="10325"/>
                      <a:pt x="273096" y="22715"/>
                    </a:cubicBez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316A149F-0CC4-4C3B-88DB-87511E2A8143}"/>
                  </a:ext>
                </a:extLst>
              </p:cNvPr>
              <p:cNvSpPr/>
              <p:nvPr/>
            </p:nvSpPr>
            <p:spPr>
              <a:xfrm>
                <a:off x="3420662" y="5959025"/>
                <a:ext cx="242637" cy="340725"/>
              </a:xfrm>
              <a:custGeom>
                <a:avLst/>
                <a:gdLst>
                  <a:gd name="connsiteX0" fmla="*/ 32957 w 242637"/>
                  <a:gd name="connsiteY0" fmla="*/ 226118 h 340725"/>
                  <a:gd name="connsiteX1" fmla="*/ 52058 w 242637"/>
                  <a:gd name="connsiteY1" fmla="*/ 241089 h 340725"/>
                  <a:gd name="connsiteX2" fmla="*/ 57220 w 242637"/>
                  <a:gd name="connsiteY2" fmla="*/ 257093 h 340725"/>
                  <a:gd name="connsiteX3" fmla="*/ 73224 w 242637"/>
                  <a:gd name="connsiteY3" fmla="*/ 281873 h 340725"/>
                  <a:gd name="connsiteX4" fmla="*/ 96455 w 242637"/>
                  <a:gd name="connsiteY4" fmla="*/ 297876 h 340725"/>
                  <a:gd name="connsiteX5" fmla="*/ 125881 w 242637"/>
                  <a:gd name="connsiteY5" fmla="*/ 303555 h 340725"/>
                  <a:gd name="connsiteX6" fmla="*/ 153243 w 242637"/>
                  <a:gd name="connsiteY6" fmla="*/ 300458 h 340725"/>
                  <a:gd name="connsiteX7" fmla="*/ 176474 w 242637"/>
                  <a:gd name="connsiteY7" fmla="*/ 290133 h 340725"/>
                  <a:gd name="connsiteX8" fmla="*/ 192478 w 242637"/>
                  <a:gd name="connsiteY8" fmla="*/ 272064 h 340725"/>
                  <a:gd name="connsiteX9" fmla="*/ 198156 w 242637"/>
                  <a:gd name="connsiteY9" fmla="*/ 245219 h 340725"/>
                  <a:gd name="connsiteX10" fmla="*/ 191445 w 242637"/>
                  <a:gd name="connsiteY10" fmla="*/ 224052 h 340725"/>
                  <a:gd name="connsiteX11" fmla="*/ 173893 w 242637"/>
                  <a:gd name="connsiteY11" fmla="*/ 208565 h 340725"/>
                  <a:gd name="connsiteX12" fmla="*/ 149113 w 242637"/>
                  <a:gd name="connsiteY12" fmla="*/ 197208 h 340725"/>
                  <a:gd name="connsiteX13" fmla="*/ 121235 w 242637"/>
                  <a:gd name="connsiteY13" fmla="*/ 187915 h 340725"/>
                  <a:gd name="connsiteX14" fmla="*/ 94390 w 242637"/>
                  <a:gd name="connsiteY14" fmla="*/ 179655 h 340725"/>
                  <a:gd name="connsiteX15" fmla="*/ 68062 w 242637"/>
                  <a:gd name="connsiteY15" fmla="*/ 169330 h 340725"/>
                  <a:gd name="connsiteX16" fmla="*/ 44830 w 242637"/>
                  <a:gd name="connsiteY16" fmla="*/ 155908 h 340725"/>
                  <a:gd name="connsiteX17" fmla="*/ 25729 w 242637"/>
                  <a:gd name="connsiteY17" fmla="*/ 138355 h 340725"/>
                  <a:gd name="connsiteX18" fmla="*/ 12823 w 242637"/>
                  <a:gd name="connsiteY18" fmla="*/ 115640 h 340725"/>
                  <a:gd name="connsiteX19" fmla="*/ 8177 w 242637"/>
                  <a:gd name="connsiteY19" fmla="*/ 86214 h 340725"/>
                  <a:gd name="connsiteX20" fmla="*/ 16437 w 242637"/>
                  <a:gd name="connsiteY20" fmla="*/ 49044 h 340725"/>
                  <a:gd name="connsiteX21" fmla="*/ 39668 w 242637"/>
                  <a:gd name="connsiteY21" fmla="*/ 22199 h 340725"/>
                  <a:gd name="connsiteX22" fmla="*/ 75289 w 242637"/>
                  <a:gd name="connsiteY22" fmla="*/ 5679 h 340725"/>
                  <a:gd name="connsiteX23" fmla="*/ 121235 w 242637"/>
                  <a:gd name="connsiteY23" fmla="*/ 0 h 340725"/>
                  <a:gd name="connsiteX24" fmla="*/ 160470 w 242637"/>
                  <a:gd name="connsiteY24" fmla="*/ 4646 h 340725"/>
                  <a:gd name="connsiteX25" fmla="*/ 190413 w 242637"/>
                  <a:gd name="connsiteY25" fmla="*/ 17036 h 340725"/>
                  <a:gd name="connsiteX26" fmla="*/ 212095 w 242637"/>
                  <a:gd name="connsiteY26" fmla="*/ 35105 h 340725"/>
                  <a:gd name="connsiteX27" fmla="*/ 226550 w 242637"/>
                  <a:gd name="connsiteY27" fmla="*/ 57304 h 340725"/>
                  <a:gd name="connsiteX28" fmla="*/ 234810 w 242637"/>
                  <a:gd name="connsiteY28" fmla="*/ 81051 h 340725"/>
                  <a:gd name="connsiteX29" fmla="*/ 234810 w 242637"/>
                  <a:gd name="connsiteY29" fmla="*/ 81051 h 340725"/>
                  <a:gd name="connsiteX30" fmla="*/ 215709 w 242637"/>
                  <a:gd name="connsiteY30" fmla="*/ 104799 h 340725"/>
                  <a:gd name="connsiteX31" fmla="*/ 204868 w 242637"/>
                  <a:gd name="connsiteY31" fmla="*/ 104799 h 340725"/>
                  <a:gd name="connsiteX32" fmla="*/ 185766 w 242637"/>
                  <a:gd name="connsiteY32" fmla="*/ 89828 h 340725"/>
                  <a:gd name="connsiteX33" fmla="*/ 181120 w 242637"/>
                  <a:gd name="connsiteY33" fmla="*/ 76405 h 340725"/>
                  <a:gd name="connsiteX34" fmla="*/ 166665 w 242637"/>
                  <a:gd name="connsiteY34" fmla="*/ 56271 h 340725"/>
                  <a:gd name="connsiteX35" fmla="*/ 146015 w 242637"/>
                  <a:gd name="connsiteY35" fmla="*/ 43881 h 340725"/>
                  <a:gd name="connsiteX36" fmla="*/ 121235 w 242637"/>
                  <a:gd name="connsiteY36" fmla="*/ 39751 h 340725"/>
                  <a:gd name="connsiteX37" fmla="*/ 98004 w 242637"/>
                  <a:gd name="connsiteY37" fmla="*/ 42333 h 340725"/>
                  <a:gd name="connsiteX38" fmla="*/ 77354 w 242637"/>
                  <a:gd name="connsiteY38" fmla="*/ 50076 h 340725"/>
                  <a:gd name="connsiteX39" fmla="*/ 62899 w 242637"/>
                  <a:gd name="connsiteY39" fmla="*/ 64015 h 340725"/>
                  <a:gd name="connsiteX40" fmla="*/ 57220 w 242637"/>
                  <a:gd name="connsiteY40" fmla="*/ 85181 h 340725"/>
                  <a:gd name="connsiteX41" fmla="*/ 63931 w 242637"/>
                  <a:gd name="connsiteY41" fmla="*/ 107380 h 340725"/>
                  <a:gd name="connsiteX42" fmla="*/ 81484 w 242637"/>
                  <a:gd name="connsiteY42" fmla="*/ 123384 h 340725"/>
                  <a:gd name="connsiteX43" fmla="*/ 106264 w 242637"/>
                  <a:gd name="connsiteY43" fmla="*/ 135258 h 340725"/>
                  <a:gd name="connsiteX44" fmla="*/ 134658 w 242637"/>
                  <a:gd name="connsiteY44" fmla="*/ 144550 h 340725"/>
                  <a:gd name="connsiteX45" fmla="*/ 161503 w 242637"/>
                  <a:gd name="connsiteY45" fmla="*/ 153326 h 340725"/>
                  <a:gd name="connsiteX46" fmla="*/ 187315 w 242637"/>
                  <a:gd name="connsiteY46" fmla="*/ 163651 h 340725"/>
                  <a:gd name="connsiteX47" fmla="*/ 210546 w 242637"/>
                  <a:gd name="connsiteY47" fmla="*/ 177074 h 340725"/>
                  <a:gd name="connsiteX48" fmla="*/ 229131 w 242637"/>
                  <a:gd name="connsiteY48" fmla="*/ 194110 h 340725"/>
                  <a:gd name="connsiteX49" fmla="*/ 241521 w 242637"/>
                  <a:gd name="connsiteY49" fmla="*/ 216309 h 340725"/>
                  <a:gd name="connsiteX50" fmla="*/ 246168 w 242637"/>
                  <a:gd name="connsiteY50" fmla="*/ 244702 h 340725"/>
                  <a:gd name="connsiteX51" fmla="*/ 236875 w 242637"/>
                  <a:gd name="connsiteY51" fmla="*/ 288068 h 340725"/>
                  <a:gd name="connsiteX52" fmla="*/ 211579 w 242637"/>
                  <a:gd name="connsiteY52" fmla="*/ 319043 h 340725"/>
                  <a:gd name="connsiteX53" fmla="*/ 172860 w 242637"/>
                  <a:gd name="connsiteY53" fmla="*/ 338144 h 340725"/>
                  <a:gd name="connsiteX54" fmla="*/ 124333 w 242637"/>
                  <a:gd name="connsiteY54" fmla="*/ 344339 h 340725"/>
                  <a:gd name="connsiteX55" fmla="*/ 93358 w 242637"/>
                  <a:gd name="connsiteY55" fmla="*/ 340725 h 340725"/>
                  <a:gd name="connsiteX56" fmla="*/ 63931 w 242637"/>
                  <a:gd name="connsiteY56" fmla="*/ 329884 h 340725"/>
                  <a:gd name="connsiteX57" fmla="*/ 38119 w 242637"/>
                  <a:gd name="connsiteY57" fmla="*/ 312331 h 340725"/>
                  <a:gd name="connsiteX58" fmla="*/ 17469 w 242637"/>
                  <a:gd name="connsiteY58" fmla="*/ 288584 h 340725"/>
                  <a:gd name="connsiteX59" fmla="*/ 3530 w 242637"/>
                  <a:gd name="connsiteY59" fmla="*/ 259158 h 340725"/>
                  <a:gd name="connsiteX60" fmla="*/ 433 w 242637"/>
                  <a:gd name="connsiteY60" fmla="*/ 247800 h 340725"/>
                  <a:gd name="connsiteX61" fmla="*/ 19534 w 242637"/>
                  <a:gd name="connsiteY61" fmla="*/ 224569 h 340725"/>
                  <a:gd name="connsiteX62" fmla="*/ 32957 w 242637"/>
                  <a:gd name="connsiteY62" fmla="*/ 224569 h 340725"/>
                  <a:gd name="connsiteX63" fmla="*/ 32957 w 242637"/>
                  <a:gd name="connsiteY63" fmla="*/ 226118 h 340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</a:cxnLst>
                <a:rect l="l" t="t" r="r" b="b"/>
                <a:pathLst>
                  <a:path w="242637" h="340725">
                    <a:moveTo>
                      <a:pt x="32957" y="226118"/>
                    </a:moveTo>
                    <a:cubicBezTo>
                      <a:pt x="42249" y="226118"/>
                      <a:pt x="49993" y="232313"/>
                      <a:pt x="52058" y="241089"/>
                    </a:cubicBezTo>
                    <a:cubicBezTo>
                      <a:pt x="53090" y="246768"/>
                      <a:pt x="55155" y="251930"/>
                      <a:pt x="57220" y="257093"/>
                    </a:cubicBezTo>
                    <a:cubicBezTo>
                      <a:pt x="61350" y="266385"/>
                      <a:pt x="66513" y="274645"/>
                      <a:pt x="73224" y="281873"/>
                    </a:cubicBezTo>
                    <a:cubicBezTo>
                      <a:pt x="79935" y="288584"/>
                      <a:pt x="87679" y="294263"/>
                      <a:pt x="96455" y="297876"/>
                    </a:cubicBezTo>
                    <a:cubicBezTo>
                      <a:pt x="105231" y="301490"/>
                      <a:pt x="115556" y="303555"/>
                      <a:pt x="125881" y="303555"/>
                    </a:cubicBezTo>
                    <a:cubicBezTo>
                      <a:pt x="135690" y="303555"/>
                      <a:pt x="144466" y="302523"/>
                      <a:pt x="153243" y="300458"/>
                    </a:cubicBezTo>
                    <a:cubicBezTo>
                      <a:pt x="162019" y="298393"/>
                      <a:pt x="169763" y="294779"/>
                      <a:pt x="176474" y="290133"/>
                    </a:cubicBezTo>
                    <a:cubicBezTo>
                      <a:pt x="183185" y="285486"/>
                      <a:pt x="188348" y="279291"/>
                      <a:pt x="192478" y="272064"/>
                    </a:cubicBezTo>
                    <a:cubicBezTo>
                      <a:pt x="196608" y="264836"/>
                      <a:pt x="198156" y="255544"/>
                      <a:pt x="198156" y="245219"/>
                    </a:cubicBezTo>
                    <a:cubicBezTo>
                      <a:pt x="198156" y="236959"/>
                      <a:pt x="196091" y="229731"/>
                      <a:pt x="191445" y="224052"/>
                    </a:cubicBezTo>
                    <a:cubicBezTo>
                      <a:pt x="186799" y="217858"/>
                      <a:pt x="181120" y="212695"/>
                      <a:pt x="173893" y="208565"/>
                    </a:cubicBezTo>
                    <a:cubicBezTo>
                      <a:pt x="166665" y="203919"/>
                      <a:pt x="158405" y="200305"/>
                      <a:pt x="149113" y="197208"/>
                    </a:cubicBezTo>
                    <a:cubicBezTo>
                      <a:pt x="139820" y="194110"/>
                      <a:pt x="130528" y="191013"/>
                      <a:pt x="121235" y="187915"/>
                    </a:cubicBezTo>
                    <a:cubicBezTo>
                      <a:pt x="112459" y="185334"/>
                      <a:pt x="103683" y="182236"/>
                      <a:pt x="94390" y="179655"/>
                    </a:cubicBezTo>
                    <a:cubicBezTo>
                      <a:pt x="85614" y="176558"/>
                      <a:pt x="76838" y="172944"/>
                      <a:pt x="68062" y="169330"/>
                    </a:cubicBezTo>
                    <a:cubicBezTo>
                      <a:pt x="59802" y="165200"/>
                      <a:pt x="52058" y="161070"/>
                      <a:pt x="44830" y="155908"/>
                    </a:cubicBezTo>
                    <a:cubicBezTo>
                      <a:pt x="37603" y="150745"/>
                      <a:pt x="31408" y="145066"/>
                      <a:pt x="25729" y="138355"/>
                    </a:cubicBezTo>
                    <a:cubicBezTo>
                      <a:pt x="20567" y="131644"/>
                      <a:pt x="15920" y="123900"/>
                      <a:pt x="12823" y="115640"/>
                    </a:cubicBezTo>
                    <a:cubicBezTo>
                      <a:pt x="9725" y="106864"/>
                      <a:pt x="8177" y="97055"/>
                      <a:pt x="8177" y="86214"/>
                    </a:cubicBezTo>
                    <a:cubicBezTo>
                      <a:pt x="8177" y="72275"/>
                      <a:pt x="10758" y="59885"/>
                      <a:pt x="16437" y="49044"/>
                    </a:cubicBezTo>
                    <a:cubicBezTo>
                      <a:pt x="22115" y="38203"/>
                      <a:pt x="29859" y="29426"/>
                      <a:pt x="39668" y="22199"/>
                    </a:cubicBezTo>
                    <a:cubicBezTo>
                      <a:pt x="49477" y="14971"/>
                      <a:pt x="61350" y="9292"/>
                      <a:pt x="75289" y="5679"/>
                    </a:cubicBezTo>
                    <a:cubicBezTo>
                      <a:pt x="89228" y="2065"/>
                      <a:pt x="104715" y="0"/>
                      <a:pt x="121235" y="0"/>
                    </a:cubicBezTo>
                    <a:cubicBezTo>
                      <a:pt x="135690" y="0"/>
                      <a:pt x="149113" y="1549"/>
                      <a:pt x="160470" y="4646"/>
                    </a:cubicBezTo>
                    <a:cubicBezTo>
                      <a:pt x="171828" y="7744"/>
                      <a:pt x="181636" y="11874"/>
                      <a:pt x="190413" y="17036"/>
                    </a:cubicBezTo>
                    <a:cubicBezTo>
                      <a:pt x="198673" y="22199"/>
                      <a:pt x="205900" y="28394"/>
                      <a:pt x="212095" y="35105"/>
                    </a:cubicBezTo>
                    <a:cubicBezTo>
                      <a:pt x="217774" y="42333"/>
                      <a:pt x="222936" y="49560"/>
                      <a:pt x="226550" y="57304"/>
                    </a:cubicBezTo>
                    <a:cubicBezTo>
                      <a:pt x="230164" y="65048"/>
                      <a:pt x="233261" y="73308"/>
                      <a:pt x="234810" y="81051"/>
                    </a:cubicBezTo>
                    <a:lnTo>
                      <a:pt x="234810" y="81051"/>
                    </a:lnTo>
                    <a:cubicBezTo>
                      <a:pt x="237908" y="92925"/>
                      <a:pt x="228099" y="104799"/>
                      <a:pt x="215709" y="104799"/>
                    </a:cubicBezTo>
                    <a:lnTo>
                      <a:pt x="204868" y="104799"/>
                    </a:lnTo>
                    <a:cubicBezTo>
                      <a:pt x="196091" y="104799"/>
                      <a:pt x="187831" y="98604"/>
                      <a:pt x="185766" y="89828"/>
                    </a:cubicBezTo>
                    <a:cubicBezTo>
                      <a:pt x="184734" y="85181"/>
                      <a:pt x="183185" y="80535"/>
                      <a:pt x="181120" y="76405"/>
                    </a:cubicBezTo>
                    <a:cubicBezTo>
                      <a:pt x="177506" y="68145"/>
                      <a:pt x="172344" y="61434"/>
                      <a:pt x="166665" y="56271"/>
                    </a:cubicBezTo>
                    <a:cubicBezTo>
                      <a:pt x="160470" y="51109"/>
                      <a:pt x="153759" y="46979"/>
                      <a:pt x="146015" y="43881"/>
                    </a:cubicBezTo>
                    <a:cubicBezTo>
                      <a:pt x="138271" y="41300"/>
                      <a:pt x="130012" y="39751"/>
                      <a:pt x="121235" y="39751"/>
                    </a:cubicBezTo>
                    <a:cubicBezTo>
                      <a:pt x="113491" y="39751"/>
                      <a:pt x="105748" y="40784"/>
                      <a:pt x="98004" y="42333"/>
                    </a:cubicBezTo>
                    <a:cubicBezTo>
                      <a:pt x="90260" y="43881"/>
                      <a:pt x="83549" y="46463"/>
                      <a:pt x="77354" y="50076"/>
                    </a:cubicBezTo>
                    <a:cubicBezTo>
                      <a:pt x="71159" y="53690"/>
                      <a:pt x="66513" y="58336"/>
                      <a:pt x="62899" y="64015"/>
                    </a:cubicBezTo>
                    <a:cubicBezTo>
                      <a:pt x="59285" y="69694"/>
                      <a:pt x="57220" y="76921"/>
                      <a:pt x="57220" y="85181"/>
                    </a:cubicBezTo>
                    <a:cubicBezTo>
                      <a:pt x="57220" y="93441"/>
                      <a:pt x="59285" y="101185"/>
                      <a:pt x="63931" y="107380"/>
                    </a:cubicBezTo>
                    <a:cubicBezTo>
                      <a:pt x="68578" y="113575"/>
                      <a:pt x="74256" y="118738"/>
                      <a:pt x="81484" y="123384"/>
                    </a:cubicBezTo>
                    <a:cubicBezTo>
                      <a:pt x="88712" y="128030"/>
                      <a:pt x="96971" y="132160"/>
                      <a:pt x="106264" y="135258"/>
                    </a:cubicBezTo>
                    <a:cubicBezTo>
                      <a:pt x="115556" y="138871"/>
                      <a:pt x="125365" y="141969"/>
                      <a:pt x="134658" y="144550"/>
                    </a:cubicBezTo>
                    <a:cubicBezTo>
                      <a:pt x="143434" y="147131"/>
                      <a:pt x="152210" y="150229"/>
                      <a:pt x="161503" y="153326"/>
                    </a:cubicBezTo>
                    <a:cubicBezTo>
                      <a:pt x="170279" y="156424"/>
                      <a:pt x="179055" y="160038"/>
                      <a:pt x="187315" y="163651"/>
                    </a:cubicBezTo>
                    <a:cubicBezTo>
                      <a:pt x="195575" y="167781"/>
                      <a:pt x="203319" y="171911"/>
                      <a:pt x="210546" y="177074"/>
                    </a:cubicBezTo>
                    <a:cubicBezTo>
                      <a:pt x="217774" y="182236"/>
                      <a:pt x="223969" y="187915"/>
                      <a:pt x="229131" y="194110"/>
                    </a:cubicBezTo>
                    <a:cubicBezTo>
                      <a:pt x="234294" y="200821"/>
                      <a:pt x="238424" y="208049"/>
                      <a:pt x="241521" y="216309"/>
                    </a:cubicBezTo>
                    <a:cubicBezTo>
                      <a:pt x="244619" y="224569"/>
                      <a:pt x="246168" y="233861"/>
                      <a:pt x="246168" y="244702"/>
                    </a:cubicBezTo>
                    <a:cubicBezTo>
                      <a:pt x="246168" y="261223"/>
                      <a:pt x="243070" y="275678"/>
                      <a:pt x="236875" y="288068"/>
                    </a:cubicBezTo>
                    <a:cubicBezTo>
                      <a:pt x="230680" y="300458"/>
                      <a:pt x="222420" y="310783"/>
                      <a:pt x="211579" y="319043"/>
                    </a:cubicBezTo>
                    <a:cubicBezTo>
                      <a:pt x="200738" y="327303"/>
                      <a:pt x="187831" y="333498"/>
                      <a:pt x="172860" y="338144"/>
                    </a:cubicBezTo>
                    <a:cubicBezTo>
                      <a:pt x="157889" y="342274"/>
                      <a:pt x="141885" y="344339"/>
                      <a:pt x="124333" y="344339"/>
                    </a:cubicBezTo>
                    <a:cubicBezTo>
                      <a:pt x="114008" y="344339"/>
                      <a:pt x="103683" y="343306"/>
                      <a:pt x="93358" y="340725"/>
                    </a:cubicBezTo>
                    <a:cubicBezTo>
                      <a:pt x="83033" y="338144"/>
                      <a:pt x="73224" y="334530"/>
                      <a:pt x="63931" y="329884"/>
                    </a:cubicBezTo>
                    <a:cubicBezTo>
                      <a:pt x="54639" y="325238"/>
                      <a:pt x="45863" y="319043"/>
                      <a:pt x="38119" y="312331"/>
                    </a:cubicBezTo>
                    <a:cubicBezTo>
                      <a:pt x="30375" y="305620"/>
                      <a:pt x="23148" y="297360"/>
                      <a:pt x="17469" y="288584"/>
                    </a:cubicBezTo>
                    <a:cubicBezTo>
                      <a:pt x="11790" y="279808"/>
                      <a:pt x="7144" y="269999"/>
                      <a:pt x="3530" y="259158"/>
                    </a:cubicBezTo>
                    <a:cubicBezTo>
                      <a:pt x="2498" y="255544"/>
                      <a:pt x="1465" y="251930"/>
                      <a:pt x="433" y="247800"/>
                    </a:cubicBezTo>
                    <a:cubicBezTo>
                      <a:pt x="-2148" y="235926"/>
                      <a:pt x="7144" y="224569"/>
                      <a:pt x="19534" y="224569"/>
                    </a:cubicBezTo>
                    <a:lnTo>
                      <a:pt x="32957" y="224569"/>
                    </a:lnTo>
                    <a:lnTo>
                      <a:pt x="32957" y="226118"/>
                    </a:ln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D2209070-7BD7-418B-AE90-F40FA3861ACC}"/>
                  </a:ext>
                </a:extLst>
              </p:cNvPr>
              <p:cNvSpPr/>
              <p:nvPr/>
            </p:nvSpPr>
            <p:spPr>
              <a:xfrm>
                <a:off x="4024157" y="5959025"/>
                <a:ext cx="242637" cy="340725"/>
              </a:xfrm>
              <a:custGeom>
                <a:avLst/>
                <a:gdLst>
                  <a:gd name="connsiteX0" fmla="*/ 32957 w 242637"/>
                  <a:gd name="connsiteY0" fmla="*/ 226118 h 340725"/>
                  <a:gd name="connsiteX1" fmla="*/ 52058 w 242637"/>
                  <a:gd name="connsiteY1" fmla="*/ 241089 h 340725"/>
                  <a:gd name="connsiteX2" fmla="*/ 57220 w 242637"/>
                  <a:gd name="connsiteY2" fmla="*/ 257093 h 340725"/>
                  <a:gd name="connsiteX3" fmla="*/ 73224 w 242637"/>
                  <a:gd name="connsiteY3" fmla="*/ 281873 h 340725"/>
                  <a:gd name="connsiteX4" fmla="*/ 96455 w 242637"/>
                  <a:gd name="connsiteY4" fmla="*/ 297876 h 340725"/>
                  <a:gd name="connsiteX5" fmla="*/ 125881 w 242637"/>
                  <a:gd name="connsiteY5" fmla="*/ 303555 h 340725"/>
                  <a:gd name="connsiteX6" fmla="*/ 153243 w 242637"/>
                  <a:gd name="connsiteY6" fmla="*/ 300458 h 340725"/>
                  <a:gd name="connsiteX7" fmla="*/ 176474 w 242637"/>
                  <a:gd name="connsiteY7" fmla="*/ 290133 h 340725"/>
                  <a:gd name="connsiteX8" fmla="*/ 192478 w 242637"/>
                  <a:gd name="connsiteY8" fmla="*/ 272064 h 340725"/>
                  <a:gd name="connsiteX9" fmla="*/ 198156 w 242637"/>
                  <a:gd name="connsiteY9" fmla="*/ 245219 h 340725"/>
                  <a:gd name="connsiteX10" fmla="*/ 191445 w 242637"/>
                  <a:gd name="connsiteY10" fmla="*/ 224052 h 340725"/>
                  <a:gd name="connsiteX11" fmla="*/ 173893 w 242637"/>
                  <a:gd name="connsiteY11" fmla="*/ 208565 h 340725"/>
                  <a:gd name="connsiteX12" fmla="*/ 149113 w 242637"/>
                  <a:gd name="connsiteY12" fmla="*/ 197208 h 340725"/>
                  <a:gd name="connsiteX13" fmla="*/ 121235 w 242637"/>
                  <a:gd name="connsiteY13" fmla="*/ 187915 h 340725"/>
                  <a:gd name="connsiteX14" fmla="*/ 94390 w 242637"/>
                  <a:gd name="connsiteY14" fmla="*/ 179655 h 340725"/>
                  <a:gd name="connsiteX15" fmla="*/ 68062 w 242637"/>
                  <a:gd name="connsiteY15" fmla="*/ 169330 h 340725"/>
                  <a:gd name="connsiteX16" fmla="*/ 44830 w 242637"/>
                  <a:gd name="connsiteY16" fmla="*/ 155908 h 340725"/>
                  <a:gd name="connsiteX17" fmla="*/ 25729 w 242637"/>
                  <a:gd name="connsiteY17" fmla="*/ 138355 h 340725"/>
                  <a:gd name="connsiteX18" fmla="*/ 12823 w 242637"/>
                  <a:gd name="connsiteY18" fmla="*/ 115640 h 340725"/>
                  <a:gd name="connsiteX19" fmla="*/ 8177 w 242637"/>
                  <a:gd name="connsiteY19" fmla="*/ 86214 h 340725"/>
                  <a:gd name="connsiteX20" fmla="*/ 16437 w 242637"/>
                  <a:gd name="connsiteY20" fmla="*/ 49044 h 340725"/>
                  <a:gd name="connsiteX21" fmla="*/ 39668 w 242637"/>
                  <a:gd name="connsiteY21" fmla="*/ 22199 h 340725"/>
                  <a:gd name="connsiteX22" fmla="*/ 75289 w 242637"/>
                  <a:gd name="connsiteY22" fmla="*/ 5679 h 340725"/>
                  <a:gd name="connsiteX23" fmla="*/ 121235 w 242637"/>
                  <a:gd name="connsiteY23" fmla="*/ 0 h 340725"/>
                  <a:gd name="connsiteX24" fmla="*/ 160470 w 242637"/>
                  <a:gd name="connsiteY24" fmla="*/ 4646 h 340725"/>
                  <a:gd name="connsiteX25" fmla="*/ 190413 w 242637"/>
                  <a:gd name="connsiteY25" fmla="*/ 17036 h 340725"/>
                  <a:gd name="connsiteX26" fmla="*/ 212095 w 242637"/>
                  <a:gd name="connsiteY26" fmla="*/ 35105 h 340725"/>
                  <a:gd name="connsiteX27" fmla="*/ 226550 w 242637"/>
                  <a:gd name="connsiteY27" fmla="*/ 57304 h 340725"/>
                  <a:gd name="connsiteX28" fmla="*/ 234810 w 242637"/>
                  <a:gd name="connsiteY28" fmla="*/ 81051 h 340725"/>
                  <a:gd name="connsiteX29" fmla="*/ 234810 w 242637"/>
                  <a:gd name="connsiteY29" fmla="*/ 81051 h 340725"/>
                  <a:gd name="connsiteX30" fmla="*/ 215709 w 242637"/>
                  <a:gd name="connsiteY30" fmla="*/ 104799 h 340725"/>
                  <a:gd name="connsiteX31" fmla="*/ 204868 w 242637"/>
                  <a:gd name="connsiteY31" fmla="*/ 104799 h 340725"/>
                  <a:gd name="connsiteX32" fmla="*/ 185766 w 242637"/>
                  <a:gd name="connsiteY32" fmla="*/ 89828 h 340725"/>
                  <a:gd name="connsiteX33" fmla="*/ 181120 w 242637"/>
                  <a:gd name="connsiteY33" fmla="*/ 76405 h 340725"/>
                  <a:gd name="connsiteX34" fmla="*/ 166665 w 242637"/>
                  <a:gd name="connsiteY34" fmla="*/ 56271 h 340725"/>
                  <a:gd name="connsiteX35" fmla="*/ 146015 w 242637"/>
                  <a:gd name="connsiteY35" fmla="*/ 43881 h 340725"/>
                  <a:gd name="connsiteX36" fmla="*/ 121235 w 242637"/>
                  <a:gd name="connsiteY36" fmla="*/ 39751 h 340725"/>
                  <a:gd name="connsiteX37" fmla="*/ 98004 w 242637"/>
                  <a:gd name="connsiteY37" fmla="*/ 42333 h 340725"/>
                  <a:gd name="connsiteX38" fmla="*/ 77354 w 242637"/>
                  <a:gd name="connsiteY38" fmla="*/ 50076 h 340725"/>
                  <a:gd name="connsiteX39" fmla="*/ 62899 w 242637"/>
                  <a:gd name="connsiteY39" fmla="*/ 64015 h 340725"/>
                  <a:gd name="connsiteX40" fmla="*/ 57220 w 242637"/>
                  <a:gd name="connsiteY40" fmla="*/ 85181 h 340725"/>
                  <a:gd name="connsiteX41" fmla="*/ 63931 w 242637"/>
                  <a:gd name="connsiteY41" fmla="*/ 107380 h 340725"/>
                  <a:gd name="connsiteX42" fmla="*/ 81484 w 242637"/>
                  <a:gd name="connsiteY42" fmla="*/ 123384 h 340725"/>
                  <a:gd name="connsiteX43" fmla="*/ 106264 w 242637"/>
                  <a:gd name="connsiteY43" fmla="*/ 135258 h 340725"/>
                  <a:gd name="connsiteX44" fmla="*/ 134658 w 242637"/>
                  <a:gd name="connsiteY44" fmla="*/ 144550 h 340725"/>
                  <a:gd name="connsiteX45" fmla="*/ 161503 w 242637"/>
                  <a:gd name="connsiteY45" fmla="*/ 153326 h 340725"/>
                  <a:gd name="connsiteX46" fmla="*/ 187315 w 242637"/>
                  <a:gd name="connsiteY46" fmla="*/ 163651 h 340725"/>
                  <a:gd name="connsiteX47" fmla="*/ 210546 w 242637"/>
                  <a:gd name="connsiteY47" fmla="*/ 177074 h 340725"/>
                  <a:gd name="connsiteX48" fmla="*/ 229131 w 242637"/>
                  <a:gd name="connsiteY48" fmla="*/ 194110 h 340725"/>
                  <a:gd name="connsiteX49" fmla="*/ 241521 w 242637"/>
                  <a:gd name="connsiteY49" fmla="*/ 216309 h 340725"/>
                  <a:gd name="connsiteX50" fmla="*/ 246168 w 242637"/>
                  <a:gd name="connsiteY50" fmla="*/ 244702 h 340725"/>
                  <a:gd name="connsiteX51" fmla="*/ 236875 w 242637"/>
                  <a:gd name="connsiteY51" fmla="*/ 288068 h 340725"/>
                  <a:gd name="connsiteX52" fmla="*/ 211579 w 242637"/>
                  <a:gd name="connsiteY52" fmla="*/ 319043 h 340725"/>
                  <a:gd name="connsiteX53" fmla="*/ 172860 w 242637"/>
                  <a:gd name="connsiteY53" fmla="*/ 338144 h 340725"/>
                  <a:gd name="connsiteX54" fmla="*/ 124333 w 242637"/>
                  <a:gd name="connsiteY54" fmla="*/ 344339 h 340725"/>
                  <a:gd name="connsiteX55" fmla="*/ 93358 w 242637"/>
                  <a:gd name="connsiteY55" fmla="*/ 340725 h 340725"/>
                  <a:gd name="connsiteX56" fmla="*/ 63931 w 242637"/>
                  <a:gd name="connsiteY56" fmla="*/ 329884 h 340725"/>
                  <a:gd name="connsiteX57" fmla="*/ 38119 w 242637"/>
                  <a:gd name="connsiteY57" fmla="*/ 312331 h 340725"/>
                  <a:gd name="connsiteX58" fmla="*/ 17469 w 242637"/>
                  <a:gd name="connsiteY58" fmla="*/ 288584 h 340725"/>
                  <a:gd name="connsiteX59" fmla="*/ 3530 w 242637"/>
                  <a:gd name="connsiteY59" fmla="*/ 259158 h 340725"/>
                  <a:gd name="connsiteX60" fmla="*/ 433 w 242637"/>
                  <a:gd name="connsiteY60" fmla="*/ 247800 h 340725"/>
                  <a:gd name="connsiteX61" fmla="*/ 19534 w 242637"/>
                  <a:gd name="connsiteY61" fmla="*/ 224569 h 340725"/>
                  <a:gd name="connsiteX62" fmla="*/ 32957 w 242637"/>
                  <a:gd name="connsiteY62" fmla="*/ 224569 h 340725"/>
                  <a:gd name="connsiteX63" fmla="*/ 32957 w 242637"/>
                  <a:gd name="connsiteY63" fmla="*/ 226118 h 340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</a:cxnLst>
                <a:rect l="l" t="t" r="r" b="b"/>
                <a:pathLst>
                  <a:path w="242637" h="340725">
                    <a:moveTo>
                      <a:pt x="32957" y="226118"/>
                    </a:moveTo>
                    <a:cubicBezTo>
                      <a:pt x="42249" y="226118"/>
                      <a:pt x="49993" y="232313"/>
                      <a:pt x="52058" y="241089"/>
                    </a:cubicBezTo>
                    <a:cubicBezTo>
                      <a:pt x="53090" y="246768"/>
                      <a:pt x="55155" y="251930"/>
                      <a:pt x="57220" y="257093"/>
                    </a:cubicBezTo>
                    <a:cubicBezTo>
                      <a:pt x="61350" y="266385"/>
                      <a:pt x="66513" y="274645"/>
                      <a:pt x="73224" y="281873"/>
                    </a:cubicBezTo>
                    <a:cubicBezTo>
                      <a:pt x="79935" y="288584"/>
                      <a:pt x="87679" y="294263"/>
                      <a:pt x="96455" y="297876"/>
                    </a:cubicBezTo>
                    <a:cubicBezTo>
                      <a:pt x="105231" y="301490"/>
                      <a:pt x="115556" y="303555"/>
                      <a:pt x="125881" y="303555"/>
                    </a:cubicBezTo>
                    <a:cubicBezTo>
                      <a:pt x="135690" y="303555"/>
                      <a:pt x="144466" y="302523"/>
                      <a:pt x="153243" y="300458"/>
                    </a:cubicBezTo>
                    <a:cubicBezTo>
                      <a:pt x="162019" y="298393"/>
                      <a:pt x="169763" y="294779"/>
                      <a:pt x="176474" y="290133"/>
                    </a:cubicBezTo>
                    <a:cubicBezTo>
                      <a:pt x="183185" y="285486"/>
                      <a:pt x="188348" y="279291"/>
                      <a:pt x="192478" y="272064"/>
                    </a:cubicBezTo>
                    <a:cubicBezTo>
                      <a:pt x="196608" y="264836"/>
                      <a:pt x="198156" y="255544"/>
                      <a:pt x="198156" y="245219"/>
                    </a:cubicBezTo>
                    <a:cubicBezTo>
                      <a:pt x="198156" y="236959"/>
                      <a:pt x="196091" y="229731"/>
                      <a:pt x="191445" y="224052"/>
                    </a:cubicBezTo>
                    <a:cubicBezTo>
                      <a:pt x="186799" y="217858"/>
                      <a:pt x="181120" y="212695"/>
                      <a:pt x="173893" y="208565"/>
                    </a:cubicBezTo>
                    <a:cubicBezTo>
                      <a:pt x="166665" y="203919"/>
                      <a:pt x="158405" y="200305"/>
                      <a:pt x="149113" y="197208"/>
                    </a:cubicBezTo>
                    <a:cubicBezTo>
                      <a:pt x="139820" y="194110"/>
                      <a:pt x="130528" y="191013"/>
                      <a:pt x="121235" y="187915"/>
                    </a:cubicBezTo>
                    <a:cubicBezTo>
                      <a:pt x="112459" y="185334"/>
                      <a:pt x="103683" y="182236"/>
                      <a:pt x="94390" y="179655"/>
                    </a:cubicBezTo>
                    <a:cubicBezTo>
                      <a:pt x="85614" y="176558"/>
                      <a:pt x="76838" y="172944"/>
                      <a:pt x="68062" y="169330"/>
                    </a:cubicBezTo>
                    <a:cubicBezTo>
                      <a:pt x="59802" y="165200"/>
                      <a:pt x="52058" y="161070"/>
                      <a:pt x="44830" y="155908"/>
                    </a:cubicBezTo>
                    <a:cubicBezTo>
                      <a:pt x="37603" y="150745"/>
                      <a:pt x="31408" y="145066"/>
                      <a:pt x="25729" y="138355"/>
                    </a:cubicBezTo>
                    <a:cubicBezTo>
                      <a:pt x="20567" y="131644"/>
                      <a:pt x="15920" y="123900"/>
                      <a:pt x="12823" y="115640"/>
                    </a:cubicBezTo>
                    <a:cubicBezTo>
                      <a:pt x="9725" y="106864"/>
                      <a:pt x="8177" y="97055"/>
                      <a:pt x="8177" y="86214"/>
                    </a:cubicBezTo>
                    <a:cubicBezTo>
                      <a:pt x="8177" y="72275"/>
                      <a:pt x="10758" y="59885"/>
                      <a:pt x="16437" y="49044"/>
                    </a:cubicBezTo>
                    <a:cubicBezTo>
                      <a:pt x="22115" y="38203"/>
                      <a:pt x="29859" y="29426"/>
                      <a:pt x="39668" y="22199"/>
                    </a:cubicBezTo>
                    <a:cubicBezTo>
                      <a:pt x="49477" y="14971"/>
                      <a:pt x="61350" y="9292"/>
                      <a:pt x="75289" y="5679"/>
                    </a:cubicBezTo>
                    <a:cubicBezTo>
                      <a:pt x="89228" y="2065"/>
                      <a:pt x="104715" y="0"/>
                      <a:pt x="121235" y="0"/>
                    </a:cubicBezTo>
                    <a:cubicBezTo>
                      <a:pt x="135690" y="0"/>
                      <a:pt x="149113" y="1549"/>
                      <a:pt x="160470" y="4646"/>
                    </a:cubicBezTo>
                    <a:cubicBezTo>
                      <a:pt x="171828" y="7744"/>
                      <a:pt x="181636" y="11874"/>
                      <a:pt x="190413" y="17036"/>
                    </a:cubicBezTo>
                    <a:cubicBezTo>
                      <a:pt x="198673" y="22199"/>
                      <a:pt x="205900" y="28394"/>
                      <a:pt x="212095" y="35105"/>
                    </a:cubicBezTo>
                    <a:cubicBezTo>
                      <a:pt x="217774" y="42333"/>
                      <a:pt x="222936" y="49560"/>
                      <a:pt x="226550" y="57304"/>
                    </a:cubicBezTo>
                    <a:cubicBezTo>
                      <a:pt x="230164" y="65048"/>
                      <a:pt x="233261" y="73308"/>
                      <a:pt x="234810" y="81051"/>
                    </a:cubicBezTo>
                    <a:lnTo>
                      <a:pt x="234810" y="81051"/>
                    </a:lnTo>
                    <a:cubicBezTo>
                      <a:pt x="237908" y="92925"/>
                      <a:pt x="228099" y="104799"/>
                      <a:pt x="215709" y="104799"/>
                    </a:cubicBezTo>
                    <a:lnTo>
                      <a:pt x="204868" y="104799"/>
                    </a:lnTo>
                    <a:cubicBezTo>
                      <a:pt x="196091" y="104799"/>
                      <a:pt x="187831" y="98604"/>
                      <a:pt x="185766" y="89828"/>
                    </a:cubicBezTo>
                    <a:cubicBezTo>
                      <a:pt x="184734" y="85181"/>
                      <a:pt x="183185" y="80535"/>
                      <a:pt x="181120" y="76405"/>
                    </a:cubicBezTo>
                    <a:cubicBezTo>
                      <a:pt x="177506" y="68145"/>
                      <a:pt x="172344" y="61434"/>
                      <a:pt x="166665" y="56271"/>
                    </a:cubicBezTo>
                    <a:cubicBezTo>
                      <a:pt x="160470" y="51109"/>
                      <a:pt x="153759" y="46979"/>
                      <a:pt x="146015" y="43881"/>
                    </a:cubicBezTo>
                    <a:cubicBezTo>
                      <a:pt x="138272" y="41300"/>
                      <a:pt x="130012" y="39751"/>
                      <a:pt x="121235" y="39751"/>
                    </a:cubicBezTo>
                    <a:cubicBezTo>
                      <a:pt x="113491" y="39751"/>
                      <a:pt x="105748" y="40784"/>
                      <a:pt x="98004" y="42333"/>
                    </a:cubicBezTo>
                    <a:cubicBezTo>
                      <a:pt x="90260" y="43881"/>
                      <a:pt x="83549" y="46463"/>
                      <a:pt x="77354" y="50076"/>
                    </a:cubicBezTo>
                    <a:cubicBezTo>
                      <a:pt x="71159" y="53690"/>
                      <a:pt x="66513" y="58336"/>
                      <a:pt x="62899" y="64015"/>
                    </a:cubicBezTo>
                    <a:cubicBezTo>
                      <a:pt x="59285" y="69694"/>
                      <a:pt x="57220" y="76921"/>
                      <a:pt x="57220" y="85181"/>
                    </a:cubicBezTo>
                    <a:cubicBezTo>
                      <a:pt x="57220" y="93441"/>
                      <a:pt x="59285" y="101185"/>
                      <a:pt x="63931" y="107380"/>
                    </a:cubicBezTo>
                    <a:cubicBezTo>
                      <a:pt x="68578" y="113575"/>
                      <a:pt x="74256" y="118738"/>
                      <a:pt x="81484" y="123384"/>
                    </a:cubicBezTo>
                    <a:cubicBezTo>
                      <a:pt x="88712" y="128030"/>
                      <a:pt x="96972" y="132160"/>
                      <a:pt x="106264" y="135258"/>
                    </a:cubicBezTo>
                    <a:cubicBezTo>
                      <a:pt x="115556" y="138871"/>
                      <a:pt x="125365" y="141969"/>
                      <a:pt x="134658" y="144550"/>
                    </a:cubicBezTo>
                    <a:cubicBezTo>
                      <a:pt x="143434" y="147131"/>
                      <a:pt x="152210" y="150229"/>
                      <a:pt x="161503" y="153326"/>
                    </a:cubicBezTo>
                    <a:cubicBezTo>
                      <a:pt x="170279" y="156424"/>
                      <a:pt x="179055" y="160038"/>
                      <a:pt x="187315" y="163651"/>
                    </a:cubicBezTo>
                    <a:cubicBezTo>
                      <a:pt x="195575" y="167781"/>
                      <a:pt x="203319" y="171911"/>
                      <a:pt x="210546" y="177074"/>
                    </a:cubicBezTo>
                    <a:cubicBezTo>
                      <a:pt x="217774" y="182236"/>
                      <a:pt x="223969" y="187915"/>
                      <a:pt x="229131" y="194110"/>
                    </a:cubicBezTo>
                    <a:cubicBezTo>
                      <a:pt x="234294" y="200821"/>
                      <a:pt x="238424" y="208049"/>
                      <a:pt x="241521" y="216309"/>
                    </a:cubicBezTo>
                    <a:cubicBezTo>
                      <a:pt x="244619" y="224569"/>
                      <a:pt x="246168" y="233861"/>
                      <a:pt x="246168" y="244702"/>
                    </a:cubicBezTo>
                    <a:cubicBezTo>
                      <a:pt x="246168" y="261223"/>
                      <a:pt x="243070" y="275678"/>
                      <a:pt x="236875" y="288068"/>
                    </a:cubicBezTo>
                    <a:cubicBezTo>
                      <a:pt x="230680" y="300458"/>
                      <a:pt x="222420" y="310783"/>
                      <a:pt x="211579" y="319043"/>
                    </a:cubicBezTo>
                    <a:cubicBezTo>
                      <a:pt x="200738" y="327303"/>
                      <a:pt x="187831" y="333498"/>
                      <a:pt x="172860" y="338144"/>
                    </a:cubicBezTo>
                    <a:cubicBezTo>
                      <a:pt x="157889" y="342274"/>
                      <a:pt x="141885" y="344339"/>
                      <a:pt x="124333" y="344339"/>
                    </a:cubicBezTo>
                    <a:cubicBezTo>
                      <a:pt x="114008" y="344339"/>
                      <a:pt x="103683" y="343306"/>
                      <a:pt x="93358" y="340725"/>
                    </a:cubicBezTo>
                    <a:cubicBezTo>
                      <a:pt x="83033" y="338144"/>
                      <a:pt x="73224" y="334530"/>
                      <a:pt x="63931" y="329884"/>
                    </a:cubicBezTo>
                    <a:cubicBezTo>
                      <a:pt x="54639" y="325238"/>
                      <a:pt x="45863" y="319043"/>
                      <a:pt x="38119" y="312331"/>
                    </a:cubicBezTo>
                    <a:cubicBezTo>
                      <a:pt x="30375" y="305620"/>
                      <a:pt x="23148" y="297360"/>
                      <a:pt x="17469" y="288584"/>
                    </a:cubicBezTo>
                    <a:cubicBezTo>
                      <a:pt x="11790" y="279808"/>
                      <a:pt x="7144" y="269999"/>
                      <a:pt x="3530" y="259158"/>
                    </a:cubicBezTo>
                    <a:cubicBezTo>
                      <a:pt x="2498" y="255544"/>
                      <a:pt x="1465" y="251930"/>
                      <a:pt x="433" y="247800"/>
                    </a:cubicBezTo>
                    <a:cubicBezTo>
                      <a:pt x="-2148" y="235926"/>
                      <a:pt x="7144" y="224569"/>
                      <a:pt x="19534" y="224569"/>
                    </a:cubicBezTo>
                    <a:lnTo>
                      <a:pt x="32957" y="224569"/>
                    </a:lnTo>
                    <a:lnTo>
                      <a:pt x="32957" y="226118"/>
                    </a:ln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B369495F-3229-483E-AA4B-4E6AA2EEC0DC}"/>
                  </a:ext>
                </a:extLst>
              </p:cNvPr>
              <p:cNvSpPr/>
              <p:nvPr/>
            </p:nvSpPr>
            <p:spPr>
              <a:xfrm>
                <a:off x="3705346" y="5956960"/>
                <a:ext cx="283937" cy="345888"/>
              </a:xfrm>
              <a:custGeom>
                <a:avLst/>
                <a:gdLst>
                  <a:gd name="connsiteX0" fmla="*/ 160239 w 283937"/>
                  <a:gd name="connsiteY0" fmla="*/ 123900 h 345887"/>
                  <a:gd name="connsiteX1" fmla="*/ 232514 w 283937"/>
                  <a:gd name="connsiteY1" fmla="*/ 9809 h 345887"/>
                  <a:gd name="connsiteX2" fmla="*/ 249034 w 283937"/>
                  <a:gd name="connsiteY2" fmla="*/ 516 h 345887"/>
                  <a:gd name="connsiteX3" fmla="*/ 265554 w 283937"/>
                  <a:gd name="connsiteY3" fmla="*/ 516 h 345887"/>
                  <a:gd name="connsiteX4" fmla="*/ 282591 w 283937"/>
                  <a:gd name="connsiteY4" fmla="*/ 30459 h 345887"/>
                  <a:gd name="connsiteX5" fmla="*/ 172629 w 283937"/>
                  <a:gd name="connsiteY5" fmla="*/ 213728 h 345887"/>
                  <a:gd name="connsiteX6" fmla="*/ 170048 w 283937"/>
                  <a:gd name="connsiteY6" fmla="*/ 224053 h 345887"/>
                  <a:gd name="connsiteX7" fmla="*/ 170048 w 283937"/>
                  <a:gd name="connsiteY7" fmla="*/ 326786 h 345887"/>
                  <a:gd name="connsiteX8" fmla="*/ 150431 w 283937"/>
                  <a:gd name="connsiteY8" fmla="*/ 346404 h 345887"/>
                  <a:gd name="connsiteX9" fmla="*/ 134943 w 283937"/>
                  <a:gd name="connsiteY9" fmla="*/ 346404 h 345887"/>
                  <a:gd name="connsiteX10" fmla="*/ 115326 w 283937"/>
                  <a:gd name="connsiteY10" fmla="*/ 326786 h 345887"/>
                  <a:gd name="connsiteX11" fmla="*/ 115326 w 283937"/>
                  <a:gd name="connsiteY11" fmla="*/ 223536 h 345887"/>
                  <a:gd name="connsiteX12" fmla="*/ 112744 w 283937"/>
                  <a:gd name="connsiteY12" fmla="*/ 213211 h 345887"/>
                  <a:gd name="connsiteX13" fmla="*/ 2783 w 283937"/>
                  <a:gd name="connsiteY13" fmla="*/ 29942 h 345887"/>
                  <a:gd name="connsiteX14" fmla="*/ 19820 w 283937"/>
                  <a:gd name="connsiteY14" fmla="*/ 0 h 345887"/>
                  <a:gd name="connsiteX15" fmla="*/ 36340 w 283937"/>
                  <a:gd name="connsiteY15" fmla="*/ 0 h 345887"/>
                  <a:gd name="connsiteX16" fmla="*/ 52860 w 283937"/>
                  <a:gd name="connsiteY16" fmla="*/ 8776 h 345887"/>
                  <a:gd name="connsiteX17" fmla="*/ 127716 w 283937"/>
                  <a:gd name="connsiteY17" fmla="*/ 123384 h 345887"/>
                  <a:gd name="connsiteX18" fmla="*/ 160239 w 283937"/>
                  <a:gd name="connsiteY18" fmla="*/ 123900 h 345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83937" h="345887">
                    <a:moveTo>
                      <a:pt x="160239" y="123900"/>
                    </a:moveTo>
                    <a:lnTo>
                      <a:pt x="232514" y="9809"/>
                    </a:lnTo>
                    <a:cubicBezTo>
                      <a:pt x="236128" y="4130"/>
                      <a:pt x="242323" y="516"/>
                      <a:pt x="249034" y="516"/>
                    </a:cubicBezTo>
                    <a:lnTo>
                      <a:pt x="265554" y="516"/>
                    </a:lnTo>
                    <a:cubicBezTo>
                      <a:pt x="281042" y="516"/>
                      <a:pt x="290334" y="17036"/>
                      <a:pt x="282591" y="30459"/>
                    </a:cubicBezTo>
                    <a:lnTo>
                      <a:pt x="172629" y="213728"/>
                    </a:lnTo>
                    <a:cubicBezTo>
                      <a:pt x="170564" y="216825"/>
                      <a:pt x="170048" y="220439"/>
                      <a:pt x="170048" y="224053"/>
                    </a:cubicBezTo>
                    <a:lnTo>
                      <a:pt x="170048" y="326786"/>
                    </a:lnTo>
                    <a:cubicBezTo>
                      <a:pt x="170048" y="337628"/>
                      <a:pt x="161272" y="346404"/>
                      <a:pt x="150431" y="346404"/>
                    </a:cubicBezTo>
                    <a:lnTo>
                      <a:pt x="134943" y="346404"/>
                    </a:lnTo>
                    <a:cubicBezTo>
                      <a:pt x="124102" y="346404"/>
                      <a:pt x="115326" y="337628"/>
                      <a:pt x="115326" y="326786"/>
                    </a:cubicBezTo>
                    <a:lnTo>
                      <a:pt x="115326" y="223536"/>
                    </a:lnTo>
                    <a:cubicBezTo>
                      <a:pt x="115326" y="219922"/>
                      <a:pt x="114293" y="216309"/>
                      <a:pt x="112744" y="213211"/>
                    </a:cubicBezTo>
                    <a:lnTo>
                      <a:pt x="2783" y="29942"/>
                    </a:lnTo>
                    <a:cubicBezTo>
                      <a:pt x="-4960" y="17036"/>
                      <a:pt x="4332" y="0"/>
                      <a:pt x="19820" y="0"/>
                    </a:cubicBezTo>
                    <a:lnTo>
                      <a:pt x="36340" y="0"/>
                    </a:lnTo>
                    <a:cubicBezTo>
                      <a:pt x="43051" y="0"/>
                      <a:pt x="49246" y="3614"/>
                      <a:pt x="52860" y="8776"/>
                    </a:cubicBezTo>
                    <a:lnTo>
                      <a:pt x="127716" y="123384"/>
                    </a:lnTo>
                    <a:cubicBezTo>
                      <a:pt x="134943" y="135774"/>
                      <a:pt x="152496" y="135774"/>
                      <a:pt x="160239" y="123900"/>
                    </a:cubicBez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9FBFC02E-62F5-4FF2-B4B2-243489D92704}"/>
                  </a:ext>
                </a:extLst>
              </p:cNvPr>
              <p:cNvSpPr/>
              <p:nvPr/>
            </p:nvSpPr>
            <p:spPr>
              <a:xfrm>
                <a:off x="1822270" y="5787625"/>
                <a:ext cx="268450" cy="691775"/>
              </a:xfrm>
              <a:custGeom>
                <a:avLst/>
                <a:gdLst>
                  <a:gd name="connsiteX0" fmla="*/ 0 w 268449"/>
                  <a:gd name="connsiteY0" fmla="*/ 102739 h 691775"/>
                  <a:gd name="connsiteX1" fmla="*/ 0 w 268449"/>
                  <a:gd name="connsiteY1" fmla="*/ 693329 h 691775"/>
                  <a:gd name="connsiteX2" fmla="*/ 2065 w 268449"/>
                  <a:gd name="connsiteY2" fmla="*/ 695394 h 691775"/>
                  <a:gd name="connsiteX3" fmla="*/ 224052 w 268449"/>
                  <a:gd name="connsiteY3" fmla="*/ 38724 h 691775"/>
                  <a:gd name="connsiteX4" fmla="*/ 270515 w 268449"/>
                  <a:gd name="connsiteY4" fmla="*/ 5 h 691775"/>
                  <a:gd name="connsiteX5" fmla="*/ 267417 w 268449"/>
                  <a:gd name="connsiteY5" fmla="*/ 5 h 691775"/>
                  <a:gd name="connsiteX6" fmla="*/ 0 w 268449"/>
                  <a:gd name="connsiteY6" fmla="*/ 102739 h 691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68449" h="691775">
                    <a:moveTo>
                      <a:pt x="0" y="102739"/>
                    </a:moveTo>
                    <a:lnTo>
                      <a:pt x="0" y="693329"/>
                    </a:lnTo>
                    <a:cubicBezTo>
                      <a:pt x="516" y="693845"/>
                      <a:pt x="1549" y="694361"/>
                      <a:pt x="2065" y="695394"/>
                    </a:cubicBezTo>
                    <a:lnTo>
                      <a:pt x="224052" y="38724"/>
                    </a:lnTo>
                    <a:cubicBezTo>
                      <a:pt x="234893" y="13428"/>
                      <a:pt x="250381" y="521"/>
                      <a:pt x="270515" y="5"/>
                    </a:cubicBezTo>
                    <a:cubicBezTo>
                      <a:pt x="269482" y="5"/>
                      <a:pt x="268450" y="5"/>
                      <a:pt x="267417" y="5"/>
                    </a:cubicBezTo>
                    <a:cubicBezTo>
                      <a:pt x="164167" y="-511"/>
                      <a:pt x="70726" y="38724"/>
                      <a:pt x="0" y="102739"/>
                    </a:cubicBez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8913B739-91DB-4945-93B0-EF6C6C404646}"/>
                  </a:ext>
                </a:extLst>
              </p:cNvPr>
              <p:cNvSpPr/>
              <p:nvPr/>
            </p:nvSpPr>
            <p:spPr>
              <a:xfrm>
                <a:off x="1873895" y="5884169"/>
                <a:ext cx="433649" cy="696938"/>
              </a:xfrm>
              <a:custGeom>
                <a:avLst/>
                <a:gdLst>
                  <a:gd name="connsiteX0" fmla="*/ 218373 w 433649"/>
                  <a:gd name="connsiteY0" fmla="*/ 0 h 696937"/>
                  <a:gd name="connsiteX1" fmla="*/ 8260 w 433649"/>
                  <a:gd name="connsiteY1" fmla="*/ 611240 h 696937"/>
                  <a:gd name="connsiteX2" fmla="*/ 0 w 433649"/>
                  <a:gd name="connsiteY2" fmla="*/ 636020 h 696937"/>
                  <a:gd name="connsiteX3" fmla="*/ 215792 w 433649"/>
                  <a:gd name="connsiteY3" fmla="*/ 699519 h 696937"/>
                  <a:gd name="connsiteX4" fmla="*/ 435715 w 433649"/>
                  <a:gd name="connsiteY4" fmla="*/ 633439 h 696937"/>
                  <a:gd name="connsiteX5" fmla="*/ 427454 w 433649"/>
                  <a:gd name="connsiteY5" fmla="*/ 609175 h 696937"/>
                  <a:gd name="connsiteX6" fmla="*/ 218373 w 433649"/>
                  <a:gd name="connsiteY6" fmla="*/ 0 h 6969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33649" h="696937">
                    <a:moveTo>
                      <a:pt x="218373" y="0"/>
                    </a:moveTo>
                    <a:lnTo>
                      <a:pt x="8260" y="611240"/>
                    </a:lnTo>
                    <a:lnTo>
                      <a:pt x="0" y="636020"/>
                    </a:lnTo>
                    <a:cubicBezTo>
                      <a:pt x="61950" y="676288"/>
                      <a:pt x="136290" y="699519"/>
                      <a:pt x="215792" y="699519"/>
                    </a:cubicBezTo>
                    <a:cubicBezTo>
                      <a:pt x="296843" y="699519"/>
                      <a:pt x="372732" y="675255"/>
                      <a:pt x="435715" y="633439"/>
                    </a:cubicBezTo>
                    <a:lnTo>
                      <a:pt x="427454" y="609175"/>
                    </a:lnTo>
                    <a:lnTo>
                      <a:pt x="218373" y="0"/>
                    </a:ln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32E4A585-D704-4067-9F64-2B42E4B0AB21}"/>
                  </a:ext>
                </a:extLst>
              </p:cNvPr>
              <p:cNvSpPr/>
              <p:nvPr/>
            </p:nvSpPr>
            <p:spPr>
              <a:xfrm>
                <a:off x="1691143" y="5967802"/>
                <a:ext cx="61950" cy="433650"/>
              </a:xfrm>
              <a:custGeom>
                <a:avLst/>
                <a:gdLst>
                  <a:gd name="connsiteX0" fmla="*/ 64531 w 61949"/>
                  <a:gd name="connsiteY0" fmla="*/ 435199 h 433650"/>
                  <a:gd name="connsiteX1" fmla="*/ 64531 w 61949"/>
                  <a:gd name="connsiteY1" fmla="*/ 0 h 433650"/>
                  <a:gd name="connsiteX2" fmla="*/ 0 w 61949"/>
                  <a:gd name="connsiteY2" fmla="*/ 217341 h 433650"/>
                  <a:gd name="connsiteX3" fmla="*/ 64531 w 61949"/>
                  <a:gd name="connsiteY3" fmla="*/ 435199 h 43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1949" h="433650">
                    <a:moveTo>
                      <a:pt x="64531" y="435199"/>
                    </a:moveTo>
                    <a:lnTo>
                      <a:pt x="64531" y="0"/>
                    </a:lnTo>
                    <a:cubicBezTo>
                      <a:pt x="23747" y="62466"/>
                      <a:pt x="0" y="137322"/>
                      <a:pt x="0" y="217341"/>
                    </a:cubicBezTo>
                    <a:cubicBezTo>
                      <a:pt x="0" y="297876"/>
                      <a:pt x="23747" y="372216"/>
                      <a:pt x="64531" y="435199"/>
                    </a:cubicBez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37589BE8-AB36-49C3-9B52-E64E7482383B}"/>
                  </a:ext>
                </a:extLst>
              </p:cNvPr>
              <p:cNvSpPr/>
              <p:nvPr/>
            </p:nvSpPr>
            <p:spPr>
              <a:xfrm>
                <a:off x="2095366" y="5787114"/>
                <a:ext cx="268450" cy="686613"/>
              </a:xfrm>
              <a:custGeom>
                <a:avLst/>
                <a:gdLst>
                  <a:gd name="connsiteX0" fmla="*/ 44397 w 268449"/>
                  <a:gd name="connsiteY0" fmla="*/ 38719 h 686612"/>
                  <a:gd name="connsiteX1" fmla="*/ 264836 w 268449"/>
                  <a:gd name="connsiteY1" fmla="*/ 690226 h 686612"/>
                  <a:gd name="connsiteX2" fmla="*/ 268966 w 268449"/>
                  <a:gd name="connsiteY2" fmla="*/ 686613 h 686612"/>
                  <a:gd name="connsiteX3" fmla="*/ 268966 w 268449"/>
                  <a:gd name="connsiteY3" fmla="*/ 109961 h 686612"/>
                  <a:gd name="connsiteX4" fmla="*/ 0 w 268449"/>
                  <a:gd name="connsiteY4" fmla="*/ 0 h 686612"/>
                  <a:gd name="connsiteX5" fmla="*/ 44397 w 268449"/>
                  <a:gd name="connsiteY5" fmla="*/ 38719 h 6866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68449" h="686612">
                    <a:moveTo>
                      <a:pt x="44397" y="38719"/>
                    </a:moveTo>
                    <a:lnTo>
                      <a:pt x="264836" y="690226"/>
                    </a:lnTo>
                    <a:cubicBezTo>
                      <a:pt x="266385" y="689194"/>
                      <a:pt x="267417" y="687645"/>
                      <a:pt x="268966" y="686613"/>
                    </a:cubicBezTo>
                    <a:lnTo>
                      <a:pt x="268966" y="109961"/>
                    </a:lnTo>
                    <a:cubicBezTo>
                      <a:pt x="198240" y="43365"/>
                      <a:pt x="104282" y="1549"/>
                      <a:pt x="0" y="0"/>
                    </a:cubicBezTo>
                    <a:cubicBezTo>
                      <a:pt x="18585" y="1033"/>
                      <a:pt x="33556" y="13939"/>
                      <a:pt x="44397" y="38719"/>
                    </a:cubicBez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FA248C29-1B19-4BC9-B50F-200DE01F293D}"/>
                  </a:ext>
                </a:extLst>
              </p:cNvPr>
              <p:cNvSpPr/>
              <p:nvPr/>
            </p:nvSpPr>
            <p:spPr>
              <a:xfrm>
                <a:off x="2092785" y="5787114"/>
                <a:ext cx="5162" cy="5163"/>
              </a:xfrm>
              <a:custGeom>
                <a:avLst/>
                <a:gdLst>
                  <a:gd name="connsiteX0" fmla="*/ 0 w 0"/>
                  <a:gd name="connsiteY0" fmla="*/ 0 h 0"/>
                  <a:gd name="connsiteX1" fmla="*/ 2581 w 0"/>
                  <a:gd name="connsiteY1" fmla="*/ 0 h 0"/>
                  <a:gd name="connsiteX2" fmla="*/ 1032 w 0"/>
                  <a:gd name="connsiteY2" fmla="*/ 0 h 0"/>
                  <a:gd name="connsiteX3" fmla="*/ 0 w 0"/>
                  <a:gd name="connsiteY3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>
                    <a:moveTo>
                      <a:pt x="0" y="0"/>
                    </a:moveTo>
                    <a:cubicBezTo>
                      <a:pt x="1032" y="0"/>
                      <a:pt x="2065" y="0"/>
                      <a:pt x="2581" y="0"/>
                    </a:cubicBezTo>
                    <a:cubicBezTo>
                      <a:pt x="2065" y="0"/>
                      <a:pt x="1549" y="0"/>
                      <a:pt x="1032" y="0"/>
                    </a:cubicBezTo>
                    <a:cubicBezTo>
                      <a:pt x="516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863E4F8C-4C62-46C7-81D0-C8854BB7CCD1}"/>
                  </a:ext>
                </a:extLst>
              </p:cNvPr>
              <p:cNvSpPr/>
              <p:nvPr/>
            </p:nvSpPr>
            <p:spPr>
              <a:xfrm>
                <a:off x="2428863" y="5955411"/>
                <a:ext cx="320075" cy="433650"/>
              </a:xfrm>
              <a:custGeom>
                <a:avLst/>
                <a:gdLst>
                  <a:gd name="connsiteX0" fmla="*/ 311815 w 320074"/>
                  <a:gd name="connsiteY0" fmla="*/ 0 h 433650"/>
                  <a:gd name="connsiteX1" fmla="*/ 262255 w 320074"/>
                  <a:gd name="connsiteY1" fmla="*/ 0 h 433650"/>
                  <a:gd name="connsiteX2" fmla="*/ 160037 w 320074"/>
                  <a:gd name="connsiteY2" fmla="*/ 268450 h 433650"/>
                  <a:gd name="connsiteX3" fmla="*/ 60401 w 320074"/>
                  <a:gd name="connsiteY3" fmla="*/ 0 h 433650"/>
                  <a:gd name="connsiteX4" fmla="*/ 0 w 320074"/>
                  <a:gd name="connsiteY4" fmla="*/ 0 h 433650"/>
                  <a:gd name="connsiteX5" fmla="*/ 0 w 320074"/>
                  <a:gd name="connsiteY5" fmla="*/ 12390 h 433650"/>
                  <a:gd name="connsiteX6" fmla="*/ 0 w 320074"/>
                  <a:gd name="connsiteY6" fmla="*/ 22199 h 433650"/>
                  <a:gd name="connsiteX7" fmla="*/ 0 w 320074"/>
                  <a:gd name="connsiteY7" fmla="*/ 293746 h 433650"/>
                  <a:gd name="connsiteX8" fmla="*/ 0 w 320074"/>
                  <a:gd name="connsiteY8" fmla="*/ 332981 h 433650"/>
                  <a:gd name="connsiteX9" fmla="*/ 0 w 320074"/>
                  <a:gd name="connsiteY9" fmla="*/ 437264 h 433650"/>
                  <a:gd name="connsiteX10" fmla="*/ 63499 w 320074"/>
                  <a:gd name="connsiteY10" fmla="*/ 229731 h 433650"/>
                  <a:gd name="connsiteX11" fmla="*/ 63499 w 320074"/>
                  <a:gd name="connsiteY11" fmla="*/ 201854 h 433650"/>
                  <a:gd name="connsiteX12" fmla="*/ 62982 w 320074"/>
                  <a:gd name="connsiteY12" fmla="*/ 172428 h 433650"/>
                  <a:gd name="connsiteX13" fmla="*/ 60917 w 320074"/>
                  <a:gd name="connsiteY13" fmla="*/ 134225 h 433650"/>
                  <a:gd name="connsiteX14" fmla="*/ 132160 w 320074"/>
                  <a:gd name="connsiteY14" fmla="*/ 324721 h 433650"/>
                  <a:gd name="connsiteX15" fmla="*/ 162619 w 320074"/>
                  <a:gd name="connsiteY15" fmla="*/ 345888 h 433650"/>
                  <a:gd name="connsiteX16" fmla="*/ 193077 w 320074"/>
                  <a:gd name="connsiteY16" fmla="*/ 324721 h 433650"/>
                  <a:gd name="connsiteX17" fmla="*/ 271031 w 320074"/>
                  <a:gd name="connsiteY17" fmla="*/ 111510 h 433650"/>
                  <a:gd name="connsiteX18" fmla="*/ 271031 w 320074"/>
                  <a:gd name="connsiteY18" fmla="*/ 345888 h 433650"/>
                  <a:gd name="connsiteX19" fmla="*/ 323172 w 320074"/>
                  <a:gd name="connsiteY19" fmla="*/ 345888 h 433650"/>
                  <a:gd name="connsiteX20" fmla="*/ 323172 w 320074"/>
                  <a:gd name="connsiteY20" fmla="*/ 11358 h 433650"/>
                  <a:gd name="connsiteX21" fmla="*/ 311815 w 320074"/>
                  <a:gd name="connsiteY21" fmla="*/ 0 h 43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20074" h="433650">
                    <a:moveTo>
                      <a:pt x="311815" y="0"/>
                    </a:moveTo>
                    <a:lnTo>
                      <a:pt x="262255" y="0"/>
                    </a:lnTo>
                    <a:lnTo>
                      <a:pt x="160037" y="268450"/>
                    </a:lnTo>
                    <a:lnTo>
                      <a:pt x="60401" y="0"/>
                    </a:lnTo>
                    <a:lnTo>
                      <a:pt x="0" y="0"/>
                    </a:lnTo>
                    <a:lnTo>
                      <a:pt x="0" y="12390"/>
                    </a:lnTo>
                    <a:lnTo>
                      <a:pt x="0" y="22199"/>
                    </a:lnTo>
                    <a:lnTo>
                      <a:pt x="0" y="293746"/>
                    </a:lnTo>
                    <a:lnTo>
                      <a:pt x="0" y="332981"/>
                    </a:lnTo>
                    <a:lnTo>
                      <a:pt x="0" y="437264"/>
                    </a:lnTo>
                    <a:cubicBezTo>
                      <a:pt x="37170" y="376863"/>
                      <a:pt x="63499" y="305620"/>
                      <a:pt x="63499" y="229731"/>
                    </a:cubicBezTo>
                    <a:cubicBezTo>
                      <a:pt x="63499" y="220439"/>
                      <a:pt x="64015" y="211146"/>
                      <a:pt x="63499" y="201854"/>
                    </a:cubicBezTo>
                    <a:cubicBezTo>
                      <a:pt x="64015" y="192045"/>
                      <a:pt x="62982" y="182236"/>
                      <a:pt x="62982" y="172428"/>
                    </a:cubicBezTo>
                    <a:cubicBezTo>
                      <a:pt x="62982" y="159521"/>
                      <a:pt x="62466" y="146615"/>
                      <a:pt x="60917" y="134225"/>
                    </a:cubicBezTo>
                    <a:lnTo>
                      <a:pt x="132160" y="324721"/>
                    </a:lnTo>
                    <a:cubicBezTo>
                      <a:pt x="136806" y="337628"/>
                      <a:pt x="149196" y="345888"/>
                      <a:pt x="162619" y="345888"/>
                    </a:cubicBezTo>
                    <a:cubicBezTo>
                      <a:pt x="176041" y="345888"/>
                      <a:pt x="188431" y="337628"/>
                      <a:pt x="193077" y="324721"/>
                    </a:cubicBezTo>
                    <a:lnTo>
                      <a:pt x="271031" y="111510"/>
                    </a:lnTo>
                    <a:lnTo>
                      <a:pt x="271031" y="345888"/>
                    </a:lnTo>
                    <a:lnTo>
                      <a:pt x="323172" y="345888"/>
                    </a:lnTo>
                    <a:lnTo>
                      <a:pt x="323172" y="11358"/>
                    </a:lnTo>
                    <a:cubicBezTo>
                      <a:pt x="323172" y="5163"/>
                      <a:pt x="318010" y="0"/>
                      <a:pt x="311815" y="0"/>
                    </a:cubicBez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4FD9A827-6587-433E-B1E0-EF3DB16B398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451181" y="6177339"/>
              <a:ext cx="2339594" cy="670557"/>
            </a:xfrm>
            <a:prstGeom prst="rect">
              <a:avLst/>
            </a:prstGeom>
          </p:spPr>
        </p:pic>
      </p:grpSp>
      <p:sp>
        <p:nvSpPr>
          <p:cNvPr id="54" name="Footer Placeholder 21">
            <a:extLst>
              <a:ext uri="{FF2B5EF4-FFF2-40B4-BE49-F238E27FC236}">
                <a16:creationId xmlns:a16="http://schemas.microsoft.com/office/drawing/2014/main" id="{4643CAFE-A273-432B-BAC9-3E80BE9EE93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783953" y="37932"/>
            <a:ext cx="2719570" cy="271923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de-CH" dirty="0"/>
              <a:t>#PSSATPARIS2019</a:t>
            </a:r>
          </a:p>
        </p:txBody>
      </p:sp>
    </p:spTree>
    <p:extLst>
      <p:ext uri="{BB962C8B-B14F-4D97-AF65-F5344CB8AC3E}">
        <p14:creationId xmlns:p14="http://schemas.microsoft.com/office/powerpoint/2010/main" val="222210970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E42BE-DBD1-4C6B-94CA-2FF4A50DA78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365129"/>
            <a:ext cx="10515600" cy="1325559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DC10F6-8C01-496E-970F-932B3486D5B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9784" y="1681160"/>
            <a:ext cx="5157782" cy="823910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1A9B39-A912-4D13-AC9C-5F2088D8D8D1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839784" y="2505071"/>
            <a:ext cx="5157782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B25FCB-1FC0-411C-B307-6798A460FDA1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6172200" y="1681160"/>
            <a:ext cx="5183184" cy="823910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5CCA809-A9D1-434D-A4FB-657229C51AF5}"/>
              </a:ext>
            </a:extLst>
          </p:cNvPr>
          <p:cNvSpPr txBox="1">
            <a:spLocks noGrp="1"/>
          </p:cNvSpPr>
          <p:nvPr>
            <p:ph idx="4"/>
          </p:nvPr>
        </p:nvSpPr>
        <p:spPr>
          <a:xfrm>
            <a:off x="6172200" y="2505071"/>
            <a:ext cx="5183184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41C61B35-191E-4413-877C-4CD1F7C83AC6}"/>
              </a:ext>
            </a:extLst>
          </p:cNvPr>
          <p:cNvGrpSpPr/>
          <p:nvPr userDrawn="1"/>
        </p:nvGrpSpPr>
        <p:grpSpPr>
          <a:xfrm>
            <a:off x="1367917" y="6183105"/>
            <a:ext cx="9456166" cy="645414"/>
            <a:chOff x="939586" y="6177339"/>
            <a:chExt cx="9851189" cy="670557"/>
          </a:xfrm>
        </p:grpSpPr>
        <p:pic>
          <p:nvPicPr>
            <p:cNvPr id="42" name="Picture 41" descr="A close up of a sign&#10;&#10;Description automatically generated">
              <a:extLst>
                <a:ext uri="{FF2B5EF4-FFF2-40B4-BE49-F238E27FC236}">
                  <a16:creationId xmlns:a16="http://schemas.microsoft.com/office/drawing/2014/main" id="{7AB02DC8-0379-4032-AD47-DE7DDC8DB46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9586" y="6228604"/>
              <a:ext cx="4118142" cy="571672"/>
            </a:xfrm>
            <a:prstGeom prst="rect">
              <a:avLst/>
            </a:prstGeom>
          </p:spPr>
        </p:pic>
        <p:grpSp>
          <p:nvGrpSpPr>
            <p:cNvPr id="43" name="Graphic 8">
              <a:extLst>
                <a:ext uri="{FF2B5EF4-FFF2-40B4-BE49-F238E27FC236}">
                  <a16:creationId xmlns:a16="http://schemas.microsoft.com/office/drawing/2014/main" id="{66594909-95A8-4D59-8A18-20D21A4B4867}"/>
                </a:ext>
              </a:extLst>
            </p:cNvPr>
            <p:cNvGrpSpPr/>
            <p:nvPr userDrawn="1"/>
          </p:nvGrpSpPr>
          <p:grpSpPr>
            <a:xfrm>
              <a:off x="5473152" y="6263469"/>
              <a:ext cx="2294931" cy="577966"/>
              <a:chOff x="1691143" y="5787114"/>
              <a:chExt cx="2575651" cy="793993"/>
            </a:xfrm>
          </p:grpSpPr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D9C8662D-B1F5-41C8-B3F1-A5B27B566B1F}"/>
                  </a:ext>
                </a:extLst>
              </p:cNvPr>
              <p:cNvSpPr/>
              <p:nvPr/>
            </p:nvSpPr>
            <p:spPr>
              <a:xfrm>
                <a:off x="2811920" y="5956960"/>
                <a:ext cx="247800" cy="345888"/>
              </a:xfrm>
              <a:custGeom>
                <a:avLst/>
                <a:gdLst>
                  <a:gd name="connsiteX0" fmla="*/ 0 w 247799"/>
                  <a:gd name="connsiteY0" fmla="*/ 0 h 345887"/>
                  <a:gd name="connsiteX1" fmla="*/ 217857 w 247799"/>
                  <a:gd name="connsiteY1" fmla="*/ 0 h 345887"/>
                  <a:gd name="connsiteX2" fmla="*/ 240056 w 247799"/>
                  <a:gd name="connsiteY2" fmla="*/ 22199 h 345887"/>
                  <a:gd name="connsiteX3" fmla="*/ 240056 w 247799"/>
                  <a:gd name="connsiteY3" fmla="*/ 22199 h 345887"/>
                  <a:gd name="connsiteX4" fmla="*/ 217857 w 247799"/>
                  <a:gd name="connsiteY4" fmla="*/ 44397 h 345887"/>
                  <a:gd name="connsiteX5" fmla="*/ 74340 w 247799"/>
                  <a:gd name="connsiteY5" fmla="*/ 44397 h 345887"/>
                  <a:gd name="connsiteX6" fmla="*/ 52141 w 247799"/>
                  <a:gd name="connsiteY6" fmla="*/ 66596 h 345887"/>
                  <a:gd name="connsiteX7" fmla="*/ 52141 w 247799"/>
                  <a:gd name="connsiteY7" fmla="*/ 123384 h 345887"/>
                  <a:gd name="connsiteX8" fmla="*/ 74340 w 247799"/>
                  <a:gd name="connsiteY8" fmla="*/ 145582 h 345887"/>
                  <a:gd name="connsiteX9" fmla="*/ 206500 w 247799"/>
                  <a:gd name="connsiteY9" fmla="*/ 145582 h 345887"/>
                  <a:gd name="connsiteX10" fmla="*/ 228698 w 247799"/>
                  <a:gd name="connsiteY10" fmla="*/ 167781 h 345887"/>
                  <a:gd name="connsiteX11" fmla="*/ 228698 w 247799"/>
                  <a:gd name="connsiteY11" fmla="*/ 167781 h 345887"/>
                  <a:gd name="connsiteX12" fmla="*/ 206500 w 247799"/>
                  <a:gd name="connsiteY12" fmla="*/ 189980 h 345887"/>
                  <a:gd name="connsiteX13" fmla="*/ 74340 w 247799"/>
                  <a:gd name="connsiteY13" fmla="*/ 189980 h 345887"/>
                  <a:gd name="connsiteX14" fmla="*/ 52141 w 247799"/>
                  <a:gd name="connsiteY14" fmla="*/ 212179 h 345887"/>
                  <a:gd name="connsiteX15" fmla="*/ 52141 w 247799"/>
                  <a:gd name="connsiteY15" fmla="*/ 280840 h 345887"/>
                  <a:gd name="connsiteX16" fmla="*/ 74340 w 247799"/>
                  <a:gd name="connsiteY16" fmla="*/ 303039 h 345887"/>
                  <a:gd name="connsiteX17" fmla="*/ 226117 w 247799"/>
                  <a:gd name="connsiteY17" fmla="*/ 303039 h 345887"/>
                  <a:gd name="connsiteX18" fmla="*/ 248316 w 247799"/>
                  <a:gd name="connsiteY18" fmla="*/ 325238 h 345887"/>
                  <a:gd name="connsiteX19" fmla="*/ 248316 w 247799"/>
                  <a:gd name="connsiteY19" fmla="*/ 325238 h 345887"/>
                  <a:gd name="connsiteX20" fmla="*/ 226117 w 247799"/>
                  <a:gd name="connsiteY20" fmla="*/ 347436 h 345887"/>
                  <a:gd name="connsiteX21" fmla="*/ 516 w 247799"/>
                  <a:gd name="connsiteY21" fmla="*/ 347436 h 345887"/>
                  <a:gd name="connsiteX22" fmla="*/ 0 w 247799"/>
                  <a:gd name="connsiteY22" fmla="*/ 0 h 345887"/>
                  <a:gd name="connsiteX23" fmla="*/ 0 w 247799"/>
                  <a:gd name="connsiteY23" fmla="*/ 0 h 345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47799" h="345887">
                    <a:moveTo>
                      <a:pt x="0" y="0"/>
                    </a:moveTo>
                    <a:lnTo>
                      <a:pt x="217857" y="0"/>
                    </a:lnTo>
                    <a:cubicBezTo>
                      <a:pt x="230247" y="0"/>
                      <a:pt x="240056" y="9809"/>
                      <a:pt x="240056" y="22199"/>
                    </a:cubicBezTo>
                    <a:lnTo>
                      <a:pt x="240056" y="22199"/>
                    </a:lnTo>
                    <a:cubicBezTo>
                      <a:pt x="240056" y="34589"/>
                      <a:pt x="230247" y="44397"/>
                      <a:pt x="217857" y="44397"/>
                    </a:cubicBezTo>
                    <a:lnTo>
                      <a:pt x="74340" y="44397"/>
                    </a:lnTo>
                    <a:cubicBezTo>
                      <a:pt x="61950" y="44397"/>
                      <a:pt x="52141" y="54206"/>
                      <a:pt x="52141" y="66596"/>
                    </a:cubicBezTo>
                    <a:lnTo>
                      <a:pt x="52141" y="123384"/>
                    </a:lnTo>
                    <a:cubicBezTo>
                      <a:pt x="52141" y="135774"/>
                      <a:pt x="61950" y="145582"/>
                      <a:pt x="74340" y="145582"/>
                    </a:cubicBezTo>
                    <a:lnTo>
                      <a:pt x="206500" y="145582"/>
                    </a:lnTo>
                    <a:cubicBezTo>
                      <a:pt x="218890" y="145582"/>
                      <a:pt x="228698" y="155391"/>
                      <a:pt x="228698" y="167781"/>
                    </a:cubicBezTo>
                    <a:lnTo>
                      <a:pt x="228698" y="167781"/>
                    </a:lnTo>
                    <a:cubicBezTo>
                      <a:pt x="228698" y="180171"/>
                      <a:pt x="218890" y="189980"/>
                      <a:pt x="206500" y="189980"/>
                    </a:cubicBezTo>
                    <a:lnTo>
                      <a:pt x="74340" y="189980"/>
                    </a:lnTo>
                    <a:cubicBezTo>
                      <a:pt x="61950" y="189980"/>
                      <a:pt x="52141" y="199789"/>
                      <a:pt x="52141" y="212179"/>
                    </a:cubicBezTo>
                    <a:lnTo>
                      <a:pt x="52141" y="280840"/>
                    </a:lnTo>
                    <a:cubicBezTo>
                      <a:pt x="52141" y="293230"/>
                      <a:pt x="61950" y="303039"/>
                      <a:pt x="74340" y="303039"/>
                    </a:cubicBezTo>
                    <a:lnTo>
                      <a:pt x="226117" y="303039"/>
                    </a:lnTo>
                    <a:cubicBezTo>
                      <a:pt x="238507" y="303039"/>
                      <a:pt x="248316" y="312848"/>
                      <a:pt x="248316" y="325238"/>
                    </a:cubicBezTo>
                    <a:lnTo>
                      <a:pt x="248316" y="325238"/>
                    </a:lnTo>
                    <a:cubicBezTo>
                      <a:pt x="248316" y="337628"/>
                      <a:pt x="238507" y="347436"/>
                      <a:pt x="226117" y="347436"/>
                    </a:cubicBezTo>
                    <a:lnTo>
                      <a:pt x="516" y="347436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E83FC2A3-D4C1-419A-9C60-3F7C5BAF963E}"/>
                  </a:ext>
                </a:extLst>
              </p:cNvPr>
              <p:cNvSpPr/>
              <p:nvPr/>
            </p:nvSpPr>
            <p:spPr>
              <a:xfrm>
                <a:off x="3104634" y="5956444"/>
                <a:ext cx="268450" cy="345888"/>
              </a:xfrm>
              <a:custGeom>
                <a:avLst/>
                <a:gdLst>
                  <a:gd name="connsiteX0" fmla="*/ 273096 w 268449"/>
                  <a:gd name="connsiteY0" fmla="*/ 22715 h 345887"/>
                  <a:gd name="connsiteX1" fmla="*/ 273096 w 268449"/>
                  <a:gd name="connsiteY1" fmla="*/ 22715 h 345887"/>
                  <a:gd name="connsiteX2" fmla="*/ 250897 w 268449"/>
                  <a:gd name="connsiteY2" fmla="*/ 44914 h 345887"/>
                  <a:gd name="connsiteX3" fmla="*/ 184817 w 268449"/>
                  <a:gd name="connsiteY3" fmla="*/ 44914 h 345887"/>
                  <a:gd name="connsiteX4" fmla="*/ 162619 w 268449"/>
                  <a:gd name="connsiteY4" fmla="*/ 67113 h 345887"/>
                  <a:gd name="connsiteX5" fmla="*/ 162619 w 268449"/>
                  <a:gd name="connsiteY5" fmla="*/ 324721 h 345887"/>
                  <a:gd name="connsiteX6" fmla="*/ 140420 w 268449"/>
                  <a:gd name="connsiteY6" fmla="*/ 346920 h 345887"/>
                  <a:gd name="connsiteX7" fmla="*/ 132676 w 268449"/>
                  <a:gd name="connsiteY7" fmla="*/ 346920 h 345887"/>
                  <a:gd name="connsiteX8" fmla="*/ 110478 w 268449"/>
                  <a:gd name="connsiteY8" fmla="*/ 324721 h 345887"/>
                  <a:gd name="connsiteX9" fmla="*/ 110478 w 268449"/>
                  <a:gd name="connsiteY9" fmla="*/ 66596 h 345887"/>
                  <a:gd name="connsiteX10" fmla="*/ 88279 w 268449"/>
                  <a:gd name="connsiteY10" fmla="*/ 44398 h 345887"/>
                  <a:gd name="connsiteX11" fmla="*/ 22199 w 268449"/>
                  <a:gd name="connsiteY11" fmla="*/ 44398 h 345887"/>
                  <a:gd name="connsiteX12" fmla="*/ 0 w 268449"/>
                  <a:gd name="connsiteY12" fmla="*/ 22199 h 345887"/>
                  <a:gd name="connsiteX13" fmla="*/ 0 w 268449"/>
                  <a:gd name="connsiteY13" fmla="*/ 22199 h 345887"/>
                  <a:gd name="connsiteX14" fmla="*/ 22199 w 268449"/>
                  <a:gd name="connsiteY14" fmla="*/ 0 h 345887"/>
                  <a:gd name="connsiteX15" fmla="*/ 251414 w 268449"/>
                  <a:gd name="connsiteY15" fmla="*/ 0 h 345887"/>
                  <a:gd name="connsiteX16" fmla="*/ 273096 w 268449"/>
                  <a:gd name="connsiteY16" fmla="*/ 22715 h 345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68449" h="345887">
                    <a:moveTo>
                      <a:pt x="273096" y="22715"/>
                    </a:moveTo>
                    <a:lnTo>
                      <a:pt x="273096" y="22715"/>
                    </a:lnTo>
                    <a:cubicBezTo>
                      <a:pt x="273096" y="35105"/>
                      <a:pt x="263287" y="44914"/>
                      <a:pt x="250897" y="44914"/>
                    </a:cubicBezTo>
                    <a:lnTo>
                      <a:pt x="184817" y="44914"/>
                    </a:lnTo>
                    <a:cubicBezTo>
                      <a:pt x="172427" y="44914"/>
                      <a:pt x="162619" y="54723"/>
                      <a:pt x="162619" y="67113"/>
                    </a:cubicBezTo>
                    <a:lnTo>
                      <a:pt x="162619" y="324721"/>
                    </a:lnTo>
                    <a:cubicBezTo>
                      <a:pt x="162619" y="337111"/>
                      <a:pt x="152810" y="346920"/>
                      <a:pt x="140420" y="346920"/>
                    </a:cubicBezTo>
                    <a:lnTo>
                      <a:pt x="132676" y="346920"/>
                    </a:lnTo>
                    <a:cubicBezTo>
                      <a:pt x="120286" y="346920"/>
                      <a:pt x="110478" y="337111"/>
                      <a:pt x="110478" y="324721"/>
                    </a:cubicBezTo>
                    <a:lnTo>
                      <a:pt x="110478" y="66596"/>
                    </a:lnTo>
                    <a:cubicBezTo>
                      <a:pt x="110478" y="54206"/>
                      <a:pt x="100669" y="44398"/>
                      <a:pt x="88279" y="44398"/>
                    </a:cubicBezTo>
                    <a:lnTo>
                      <a:pt x="22199" y="44398"/>
                    </a:lnTo>
                    <a:cubicBezTo>
                      <a:pt x="9809" y="44398"/>
                      <a:pt x="0" y="34589"/>
                      <a:pt x="0" y="22199"/>
                    </a:cubicBezTo>
                    <a:lnTo>
                      <a:pt x="0" y="22199"/>
                    </a:lnTo>
                    <a:cubicBezTo>
                      <a:pt x="0" y="9809"/>
                      <a:pt x="9809" y="0"/>
                      <a:pt x="22199" y="0"/>
                    </a:cubicBezTo>
                    <a:lnTo>
                      <a:pt x="251414" y="0"/>
                    </a:lnTo>
                    <a:cubicBezTo>
                      <a:pt x="263287" y="516"/>
                      <a:pt x="273096" y="10325"/>
                      <a:pt x="273096" y="22715"/>
                    </a:cubicBez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0931B8A3-CC59-425E-8CA0-79F1396548F3}"/>
                  </a:ext>
                </a:extLst>
              </p:cNvPr>
              <p:cNvSpPr/>
              <p:nvPr/>
            </p:nvSpPr>
            <p:spPr>
              <a:xfrm>
                <a:off x="3420662" y="5959025"/>
                <a:ext cx="242637" cy="340725"/>
              </a:xfrm>
              <a:custGeom>
                <a:avLst/>
                <a:gdLst>
                  <a:gd name="connsiteX0" fmla="*/ 32957 w 242637"/>
                  <a:gd name="connsiteY0" fmla="*/ 226118 h 340725"/>
                  <a:gd name="connsiteX1" fmla="*/ 52058 w 242637"/>
                  <a:gd name="connsiteY1" fmla="*/ 241089 h 340725"/>
                  <a:gd name="connsiteX2" fmla="*/ 57220 w 242637"/>
                  <a:gd name="connsiteY2" fmla="*/ 257093 h 340725"/>
                  <a:gd name="connsiteX3" fmla="*/ 73224 w 242637"/>
                  <a:gd name="connsiteY3" fmla="*/ 281873 h 340725"/>
                  <a:gd name="connsiteX4" fmla="*/ 96455 w 242637"/>
                  <a:gd name="connsiteY4" fmla="*/ 297876 h 340725"/>
                  <a:gd name="connsiteX5" fmla="*/ 125881 w 242637"/>
                  <a:gd name="connsiteY5" fmla="*/ 303555 h 340725"/>
                  <a:gd name="connsiteX6" fmla="*/ 153243 w 242637"/>
                  <a:gd name="connsiteY6" fmla="*/ 300458 h 340725"/>
                  <a:gd name="connsiteX7" fmla="*/ 176474 w 242637"/>
                  <a:gd name="connsiteY7" fmla="*/ 290133 h 340725"/>
                  <a:gd name="connsiteX8" fmla="*/ 192478 w 242637"/>
                  <a:gd name="connsiteY8" fmla="*/ 272064 h 340725"/>
                  <a:gd name="connsiteX9" fmla="*/ 198156 w 242637"/>
                  <a:gd name="connsiteY9" fmla="*/ 245219 h 340725"/>
                  <a:gd name="connsiteX10" fmla="*/ 191445 w 242637"/>
                  <a:gd name="connsiteY10" fmla="*/ 224052 h 340725"/>
                  <a:gd name="connsiteX11" fmla="*/ 173893 w 242637"/>
                  <a:gd name="connsiteY11" fmla="*/ 208565 h 340725"/>
                  <a:gd name="connsiteX12" fmla="*/ 149113 w 242637"/>
                  <a:gd name="connsiteY12" fmla="*/ 197208 h 340725"/>
                  <a:gd name="connsiteX13" fmla="*/ 121235 w 242637"/>
                  <a:gd name="connsiteY13" fmla="*/ 187915 h 340725"/>
                  <a:gd name="connsiteX14" fmla="*/ 94390 w 242637"/>
                  <a:gd name="connsiteY14" fmla="*/ 179655 h 340725"/>
                  <a:gd name="connsiteX15" fmla="*/ 68062 w 242637"/>
                  <a:gd name="connsiteY15" fmla="*/ 169330 h 340725"/>
                  <a:gd name="connsiteX16" fmla="*/ 44830 w 242637"/>
                  <a:gd name="connsiteY16" fmla="*/ 155908 h 340725"/>
                  <a:gd name="connsiteX17" fmla="*/ 25729 w 242637"/>
                  <a:gd name="connsiteY17" fmla="*/ 138355 h 340725"/>
                  <a:gd name="connsiteX18" fmla="*/ 12823 w 242637"/>
                  <a:gd name="connsiteY18" fmla="*/ 115640 h 340725"/>
                  <a:gd name="connsiteX19" fmla="*/ 8177 w 242637"/>
                  <a:gd name="connsiteY19" fmla="*/ 86214 h 340725"/>
                  <a:gd name="connsiteX20" fmla="*/ 16437 w 242637"/>
                  <a:gd name="connsiteY20" fmla="*/ 49044 h 340725"/>
                  <a:gd name="connsiteX21" fmla="*/ 39668 w 242637"/>
                  <a:gd name="connsiteY21" fmla="*/ 22199 h 340725"/>
                  <a:gd name="connsiteX22" fmla="*/ 75289 w 242637"/>
                  <a:gd name="connsiteY22" fmla="*/ 5679 h 340725"/>
                  <a:gd name="connsiteX23" fmla="*/ 121235 w 242637"/>
                  <a:gd name="connsiteY23" fmla="*/ 0 h 340725"/>
                  <a:gd name="connsiteX24" fmla="*/ 160470 w 242637"/>
                  <a:gd name="connsiteY24" fmla="*/ 4646 h 340725"/>
                  <a:gd name="connsiteX25" fmla="*/ 190413 w 242637"/>
                  <a:gd name="connsiteY25" fmla="*/ 17036 h 340725"/>
                  <a:gd name="connsiteX26" fmla="*/ 212095 w 242637"/>
                  <a:gd name="connsiteY26" fmla="*/ 35105 h 340725"/>
                  <a:gd name="connsiteX27" fmla="*/ 226550 w 242637"/>
                  <a:gd name="connsiteY27" fmla="*/ 57304 h 340725"/>
                  <a:gd name="connsiteX28" fmla="*/ 234810 w 242637"/>
                  <a:gd name="connsiteY28" fmla="*/ 81051 h 340725"/>
                  <a:gd name="connsiteX29" fmla="*/ 234810 w 242637"/>
                  <a:gd name="connsiteY29" fmla="*/ 81051 h 340725"/>
                  <a:gd name="connsiteX30" fmla="*/ 215709 w 242637"/>
                  <a:gd name="connsiteY30" fmla="*/ 104799 h 340725"/>
                  <a:gd name="connsiteX31" fmla="*/ 204868 w 242637"/>
                  <a:gd name="connsiteY31" fmla="*/ 104799 h 340725"/>
                  <a:gd name="connsiteX32" fmla="*/ 185766 w 242637"/>
                  <a:gd name="connsiteY32" fmla="*/ 89828 h 340725"/>
                  <a:gd name="connsiteX33" fmla="*/ 181120 w 242637"/>
                  <a:gd name="connsiteY33" fmla="*/ 76405 h 340725"/>
                  <a:gd name="connsiteX34" fmla="*/ 166665 w 242637"/>
                  <a:gd name="connsiteY34" fmla="*/ 56271 h 340725"/>
                  <a:gd name="connsiteX35" fmla="*/ 146015 w 242637"/>
                  <a:gd name="connsiteY35" fmla="*/ 43881 h 340725"/>
                  <a:gd name="connsiteX36" fmla="*/ 121235 w 242637"/>
                  <a:gd name="connsiteY36" fmla="*/ 39751 h 340725"/>
                  <a:gd name="connsiteX37" fmla="*/ 98004 w 242637"/>
                  <a:gd name="connsiteY37" fmla="*/ 42333 h 340725"/>
                  <a:gd name="connsiteX38" fmla="*/ 77354 w 242637"/>
                  <a:gd name="connsiteY38" fmla="*/ 50076 h 340725"/>
                  <a:gd name="connsiteX39" fmla="*/ 62899 w 242637"/>
                  <a:gd name="connsiteY39" fmla="*/ 64015 h 340725"/>
                  <a:gd name="connsiteX40" fmla="*/ 57220 w 242637"/>
                  <a:gd name="connsiteY40" fmla="*/ 85181 h 340725"/>
                  <a:gd name="connsiteX41" fmla="*/ 63931 w 242637"/>
                  <a:gd name="connsiteY41" fmla="*/ 107380 h 340725"/>
                  <a:gd name="connsiteX42" fmla="*/ 81484 w 242637"/>
                  <a:gd name="connsiteY42" fmla="*/ 123384 h 340725"/>
                  <a:gd name="connsiteX43" fmla="*/ 106264 w 242637"/>
                  <a:gd name="connsiteY43" fmla="*/ 135258 h 340725"/>
                  <a:gd name="connsiteX44" fmla="*/ 134658 w 242637"/>
                  <a:gd name="connsiteY44" fmla="*/ 144550 h 340725"/>
                  <a:gd name="connsiteX45" fmla="*/ 161503 w 242637"/>
                  <a:gd name="connsiteY45" fmla="*/ 153326 h 340725"/>
                  <a:gd name="connsiteX46" fmla="*/ 187315 w 242637"/>
                  <a:gd name="connsiteY46" fmla="*/ 163651 h 340725"/>
                  <a:gd name="connsiteX47" fmla="*/ 210546 w 242637"/>
                  <a:gd name="connsiteY47" fmla="*/ 177074 h 340725"/>
                  <a:gd name="connsiteX48" fmla="*/ 229131 w 242637"/>
                  <a:gd name="connsiteY48" fmla="*/ 194110 h 340725"/>
                  <a:gd name="connsiteX49" fmla="*/ 241521 w 242637"/>
                  <a:gd name="connsiteY49" fmla="*/ 216309 h 340725"/>
                  <a:gd name="connsiteX50" fmla="*/ 246168 w 242637"/>
                  <a:gd name="connsiteY50" fmla="*/ 244702 h 340725"/>
                  <a:gd name="connsiteX51" fmla="*/ 236875 w 242637"/>
                  <a:gd name="connsiteY51" fmla="*/ 288068 h 340725"/>
                  <a:gd name="connsiteX52" fmla="*/ 211579 w 242637"/>
                  <a:gd name="connsiteY52" fmla="*/ 319043 h 340725"/>
                  <a:gd name="connsiteX53" fmla="*/ 172860 w 242637"/>
                  <a:gd name="connsiteY53" fmla="*/ 338144 h 340725"/>
                  <a:gd name="connsiteX54" fmla="*/ 124333 w 242637"/>
                  <a:gd name="connsiteY54" fmla="*/ 344339 h 340725"/>
                  <a:gd name="connsiteX55" fmla="*/ 93358 w 242637"/>
                  <a:gd name="connsiteY55" fmla="*/ 340725 h 340725"/>
                  <a:gd name="connsiteX56" fmla="*/ 63931 w 242637"/>
                  <a:gd name="connsiteY56" fmla="*/ 329884 h 340725"/>
                  <a:gd name="connsiteX57" fmla="*/ 38119 w 242637"/>
                  <a:gd name="connsiteY57" fmla="*/ 312331 h 340725"/>
                  <a:gd name="connsiteX58" fmla="*/ 17469 w 242637"/>
                  <a:gd name="connsiteY58" fmla="*/ 288584 h 340725"/>
                  <a:gd name="connsiteX59" fmla="*/ 3530 w 242637"/>
                  <a:gd name="connsiteY59" fmla="*/ 259158 h 340725"/>
                  <a:gd name="connsiteX60" fmla="*/ 433 w 242637"/>
                  <a:gd name="connsiteY60" fmla="*/ 247800 h 340725"/>
                  <a:gd name="connsiteX61" fmla="*/ 19534 w 242637"/>
                  <a:gd name="connsiteY61" fmla="*/ 224569 h 340725"/>
                  <a:gd name="connsiteX62" fmla="*/ 32957 w 242637"/>
                  <a:gd name="connsiteY62" fmla="*/ 224569 h 340725"/>
                  <a:gd name="connsiteX63" fmla="*/ 32957 w 242637"/>
                  <a:gd name="connsiteY63" fmla="*/ 226118 h 340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</a:cxnLst>
                <a:rect l="l" t="t" r="r" b="b"/>
                <a:pathLst>
                  <a:path w="242637" h="340725">
                    <a:moveTo>
                      <a:pt x="32957" y="226118"/>
                    </a:moveTo>
                    <a:cubicBezTo>
                      <a:pt x="42249" y="226118"/>
                      <a:pt x="49993" y="232313"/>
                      <a:pt x="52058" y="241089"/>
                    </a:cubicBezTo>
                    <a:cubicBezTo>
                      <a:pt x="53090" y="246768"/>
                      <a:pt x="55155" y="251930"/>
                      <a:pt x="57220" y="257093"/>
                    </a:cubicBezTo>
                    <a:cubicBezTo>
                      <a:pt x="61350" y="266385"/>
                      <a:pt x="66513" y="274645"/>
                      <a:pt x="73224" y="281873"/>
                    </a:cubicBezTo>
                    <a:cubicBezTo>
                      <a:pt x="79935" y="288584"/>
                      <a:pt x="87679" y="294263"/>
                      <a:pt x="96455" y="297876"/>
                    </a:cubicBezTo>
                    <a:cubicBezTo>
                      <a:pt x="105231" y="301490"/>
                      <a:pt x="115556" y="303555"/>
                      <a:pt x="125881" y="303555"/>
                    </a:cubicBezTo>
                    <a:cubicBezTo>
                      <a:pt x="135690" y="303555"/>
                      <a:pt x="144466" y="302523"/>
                      <a:pt x="153243" y="300458"/>
                    </a:cubicBezTo>
                    <a:cubicBezTo>
                      <a:pt x="162019" y="298393"/>
                      <a:pt x="169763" y="294779"/>
                      <a:pt x="176474" y="290133"/>
                    </a:cubicBezTo>
                    <a:cubicBezTo>
                      <a:pt x="183185" y="285486"/>
                      <a:pt x="188348" y="279291"/>
                      <a:pt x="192478" y="272064"/>
                    </a:cubicBezTo>
                    <a:cubicBezTo>
                      <a:pt x="196608" y="264836"/>
                      <a:pt x="198156" y="255544"/>
                      <a:pt x="198156" y="245219"/>
                    </a:cubicBezTo>
                    <a:cubicBezTo>
                      <a:pt x="198156" y="236959"/>
                      <a:pt x="196091" y="229731"/>
                      <a:pt x="191445" y="224052"/>
                    </a:cubicBezTo>
                    <a:cubicBezTo>
                      <a:pt x="186799" y="217858"/>
                      <a:pt x="181120" y="212695"/>
                      <a:pt x="173893" y="208565"/>
                    </a:cubicBezTo>
                    <a:cubicBezTo>
                      <a:pt x="166665" y="203919"/>
                      <a:pt x="158405" y="200305"/>
                      <a:pt x="149113" y="197208"/>
                    </a:cubicBezTo>
                    <a:cubicBezTo>
                      <a:pt x="139820" y="194110"/>
                      <a:pt x="130528" y="191013"/>
                      <a:pt x="121235" y="187915"/>
                    </a:cubicBezTo>
                    <a:cubicBezTo>
                      <a:pt x="112459" y="185334"/>
                      <a:pt x="103683" y="182236"/>
                      <a:pt x="94390" y="179655"/>
                    </a:cubicBezTo>
                    <a:cubicBezTo>
                      <a:pt x="85614" y="176558"/>
                      <a:pt x="76838" y="172944"/>
                      <a:pt x="68062" y="169330"/>
                    </a:cubicBezTo>
                    <a:cubicBezTo>
                      <a:pt x="59802" y="165200"/>
                      <a:pt x="52058" y="161070"/>
                      <a:pt x="44830" y="155908"/>
                    </a:cubicBezTo>
                    <a:cubicBezTo>
                      <a:pt x="37603" y="150745"/>
                      <a:pt x="31408" y="145066"/>
                      <a:pt x="25729" y="138355"/>
                    </a:cubicBezTo>
                    <a:cubicBezTo>
                      <a:pt x="20567" y="131644"/>
                      <a:pt x="15920" y="123900"/>
                      <a:pt x="12823" y="115640"/>
                    </a:cubicBezTo>
                    <a:cubicBezTo>
                      <a:pt x="9725" y="106864"/>
                      <a:pt x="8177" y="97055"/>
                      <a:pt x="8177" y="86214"/>
                    </a:cubicBezTo>
                    <a:cubicBezTo>
                      <a:pt x="8177" y="72275"/>
                      <a:pt x="10758" y="59885"/>
                      <a:pt x="16437" y="49044"/>
                    </a:cubicBezTo>
                    <a:cubicBezTo>
                      <a:pt x="22115" y="38203"/>
                      <a:pt x="29859" y="29426"/>
                      <a:pt x="39668" y="22199"/>
                    </a:cubicBezTo>
                    <a:cubicBezTo>
                      <a:pt x="49477" y="14971"/>
                      <a:pt x="61350" y="9292"/>
                      <a:pt x="75289" y="5679"/>
                    </a:cubicBezTo>
                    <a:cubicBezTo>
                      <a:pt x="89228" y="2065"/>
                      <a:pt x="104715" y="0"/>
                      <a:pt x="121235" y="0"/>
                    </a:cubicBezTo>
                    <a:cubicBezTo>
                      <a:pt x="135690" y="0"/>
                      <a:pt x="149113" y="1549"/>
                      <a:pt x="160470" y="4646"/>
                    </a:cubicBezTo>
                    <a:cubicBezTo>
                      <a:pt x="171828" y="7744"/>
                      <a:pt x="181636" y="11874"/>
                      <a:pt x="190413" y="17036"/>
                    </a:cubicBezTo>
                    <a:cubicBezTo>
                      <a:pt x="198673" y="22199"/>
                      <a:pt x="205900" y="28394"/>
                      <a:pt x="212095" y="35105"/>
                    </a:cubicBezTo>
                    <a:cubicBezTo>
                      <a:pt x="217774" y="42333"/>
                      <a:pt x="222936" y="49560"/>
                      <a:pt x="226550" y="57304"/>
                    </a:cubicBezTo>
                    <a:cubicBezTo>
                      <a:pt x="230164" y="65048"/>
                      <a:pt x="233261" y="73308"/>
                      <a:pt x="234810" y="81051"/>
                    </a:cubicBezTo>
                    <a:lnTo>
                      <a:pt x="234810" y="81051"/>
                    </a:lnTo>
                    <a:cubicBezTo>
                      <a:pt x="237908" y="92925"/>
                      <a:pt x="228099" y="104799"/>
                      <a:pt x="215709" y="104799"/>
                    </a:cubicBezTo>
                    <a:lnTo>
                      <a:pt x="204868" y="104799"/>
                    </a:lnTo>
                    <a:cubicBezTo>
                      <a:pt x="196091" y="104799"/>
                      <a:pt x="187831" y="98604"/>
                      <a:pt x="185766" y="89828"/>
                    </a:cubicBezTo>
                    <a:cubicBezTo>
                      <a:pt x="184734" y="85181"/>
                      <a:pt x="183185" y="80535"/>
                      <a:pt x="181120" y="76405"/>
                    </a:cubicBezTo>
                    <a:cubicBezTo>
                      <a:pt x="177506" y="68145"/>
                      <a:pt x="172344" y="61434"/>
                      <a:pt x="166665" y="56271"/>
                    </a:cubicBezTo>
                    <a:cubicBezTo>
                      <a:pt x="160470" y="51109"/>
                      <a:pt x="153759" y="46979"/>
                      <a:pt x="146015" y="43881"/>
                    </a:cubicBezTo>
                    <a:cubicBezTo>
                      <a:pt x="138271" y="41300"/>
                      <a:pt x="130012" y="39751"/>
                      <a:pt x="121235" y="39751"/>
                    </a:cubicBezTo>
                    <a:cubicBezTo>
                      <a:pt x="113491" y="39751"/>
                      <a:pt x="105748" y="40784"/>
                      <a:pt x="98004" y="42333"/>
                    </a:cubicBezTo>
                    <a:cubicBezTo>
                      <a:pt x="90260" y="43881"/>
                      <a:pt x="83549" y="46463"/>
                      <a:pt x="77354" y="50076"/>
                    </a:cubicBezTo>
                    <a:cubicBezTo>
                      <a:pt x="71159" y="53690"/>
                      <a:pt x="66513" y="58336"/>
                      <a:pt x="62899" y="64015"/>
                    </a:cubicBezTo>
                    <a:cubicBezTo>
                      <a:pt x="59285" y="69694"/>
                      <a:pt x="57220" y="76921"/>
                      <a:pt x="57220" y="85181"/>
                    </a:cubicBezTo>
                    <a:cubicBezTo>
                      <a:pt x="57220" y="93441"/>
                      <a:pt x="59285" y="101185"/>
                      <a:pt x="63931" y="107380"/>
                    </a:cubicBezTo>
                    <a:cubicBezTo>
                      <a:pt x="68578" y="113575"/>
                      <a:pt x="74256" y="118738"/>
                      <a:pt x="81484" y="123384"/>
                    </a:cubicBezTo>
                    <a:cubicBezTo>
                      <a:pt x="88712" y="128030"/>
                      <a:pt x="96971" y="132160"/>
                      <a:pt x="106264" y="135258"/>
                    </a:cubicBezTo>
                    <a:cubicBezTo>
                      <a:pt x="115556" y="138871"/>
                      <a:pt x="125365" y="141969"/>
                      <a:pt x="134658" y="144550"/>
                    </a:cubicBezTo>
                    <a:cubicBezTo>
                      <a:pt x="143434" y="147131"/>
                      <a:pt x="152210" y="150229"/>
                      <a:pt x="161503" y="153326"/>
                    </a:cubicBezTo>
                    <a:cubicBezTo>
                      <a:pt x="170279" y="156424"/>
                      <a:pt x="179055" y="160038"/>
                      <a:pt x="187315" y="163651"/>
                    </a:cubicBezTo>
                    <a:cubicBezTo>
                      <a:pt x="195575" y="167781"/>
                      <a:pt x="203319" y="171911"/>
                      <a:pt x="210546" y="177074"/>
                    </a:cubicBezTo>
                    <a:cubicBezTo>
                      <a:pt x="217774" y="182236"/>
                      <a:pt x="223969" y="187915"/>
                      <a:pt x="229131" y="194110"/>
                    </a:cubicBezTo>
                    <a:cubicBezTo>
                      <a:pt x="234294" y="200821"/>
                      <a:pt x="238424" y="208049"/>
                      <a:pt x="241521" y="216309"/>
                    </a:cubicBezTo>
                    <a:cubicBezTo>
                      <a:pt x="244619" y="224569"/>
                      <a:pt x="246168" y="233861"/>
                      <a:pt x="246168" y="244702"/>
                    </a:cubicBezTo>
                    <a:cubicBezTo>
                      <a:pt x="246168" y="261223"/>
                      <a:pt x="243070" y="275678"/>
                      <a:pt x="236875" y="288068"/>
                    </a:cubicBezTo>
                    <a:cubicBezTo>
                      <a:pt x="230680" y="300458"/>
                      <a:pt x="222420" y="310783"/>
                      <a:pt x="211579" y="319043"/>
                    </a:cubicBezTo>
                    <a:cubicBezTo>
                      <a:pt x="200738" y="327303"/>
                      <a:pt x="187831" y="333498"/>
                      <a:pt x="172860" y="338144"/>
                    </a:cubicBezTo>
                    <a:cubicBezTo>
                      <a:pt x="157889" y="342274"/>
                      <a:pt x="141885" y="344339"/>
                      <a:pt x="124333" y="344339"/>
                    </a:cubicBezTo>
                    <a:cubicBezTo>
                      <a:pt x="114008" y="344339"/>
                      <a:pt x="103683" y="343306"/>
                      <a:pt x="93358" y="340725"/>
                    </a:cubicBezTo>
                    <a:cubicBezTo>
                      <a:pt x="83033" y="338144"/>
                      <a:pt x="73224" y="334530"/>
                      <a:pt x="63931" y="329884"/>
                    </a:cubicBezTo>
                    <a:cubicBezTo>
                      <a:pt x="54639" y="325238"/>
                      <a:pt x="45863" y="319043"/>
                      <a:pt x="38119" y="312331"/>
                    </a:cubicBezTo>
                    <a:cubicBezTo>
                      <a:pt x="30375" y="305620"/>
                      <a:pt x="23148" y="297360"/>
                      <a:pt x="17469" y="288584"/>
                    </a:cubicBezTo>
                    <a:cubicBezTo>
                      <a:pt x="11790" y="279808"/>
                      <a:pt x="7144" y="269999"/>
                      <a:pt x="3530" y="259158"/>
                    </a:cubicBezTo>
                    <a:cubicBezTo>
                      <a:pt x="2498" y="255544"/>
                      <a:pt x="1465" y="251930"/>
                      <a:pt x="433" y="247800"/>
                    </a:cubicBezTo>
                    <a:cubicBezTo>
                      <a:pt x="-2148" y="235926"/>
                      <a:pt x="7144" y="224569"/>
                      <a:pt x="19534" y="224569"/>
                    </a:cubicBezTo>
                    <a:lnTo>
                      <a:pt x="32957" y="224569"/>
                    </a:lnTo>
                    <a:lnTo>
                      <a:pt x="32957" y="226118"/>
                    </a:ln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0C62DD07-FEAF-4312-AABE-E644E3CAD799}"/>
                  </a:ext>
                </a:extLst>
              </p:cNvPr>
              <p:cNvSpPr/>
              <p:nvPr/>
            </p:nvSpPr>
            <p:spPr>
              <a:xfrm>
                <a:off x="4024157" y="5959025"/>
                <a:ext cx="242637" cy="340725"/>
              </a:xfrm>
              <a:custGeom>
                <a:avLst/>
                <a:gdLst>
                  <a:gd name="connsiteX0" fmla="*/ 32957 w 242637"/>
                  <a:gd name="connsiteY0" fmla="*/ 226118 h 340725"/>
                  <a:gd name="connsiteX1" fmla="*/ 52058 w 242637"/>
                  <a:gd name="connsiteY1" fmla="*/ 241089 h 340725"/>
                  <a:gd name="connsiteX2" fmla="*/ 57220 w 242637"/>
                  <a:gd name="connsiteY2" fmla="*/ 257093 h 340725"/>
                  <a:gd name="connsiteX3" fmla="*/ 73224 w 242637"/>
                  <a:gd name="connsiteY3" fmla="*/ 281873 h 340725"/>
                  <a:gd name="connsiteX4" fmla="*/ 96455 w 242637"/>
                  <a:gd name="connsiteY4" fmla="*/ 297876 h 340725"/>
                  <a:gd name="connsiteX5" fmla="*/ 125881 w 242637"/>
                  <a:gd name="connsiteY5" fmla="*/ 303555 h 340725"/>
                  <a:gd name="connsiteX6" fmla="*/ 153243 w 242637"/>
                  <a:gd name="connsiteY6" fmla="*/ 300458 h 340725"/>
                  <a:gd name="connsiteX7" fmla="*/ 176474 w 242637"/>
                  <a:gd name="connsiteY7" fmla="*/ 290133 h 340725"/>
                  <a:gd name="connsiteX8" fmla="*/ 192478 w 242637"/>
                  <a:gd name="connsiteY8" fmla="*/ 272064 h 340725"/>
                  <a:gd name="connsiteX9" fmla="*/ 198156 w 242637"/>
                  <a:gd name="connsiteY9" fmla="*/ 245219 h 340725"/>
                  <a:gd name="connsiteX10" fmla="*/ 191445 w 242637"/>
                  <a:gd name="connsiteY10" fmla="*/ 224052 h 340725"/>
                  <a:gd name="connsiteX11" fmla="*/ 173893 w 242637"/>
                  <a:gd name="connsiteY11" fmla="*/ 208565 h 340725"/>
                  <a:gd name="connsiteX12" fmla="*/ 149113 w 242637"/>
                  <a:gd name="connsiteY12" fmla="*/ 197208 h 340725"/>
                  <a:gd name="connsiteX13" fmla="*/ 121235 w 242637"/>
                  <a:gd name="connsiteY13" fmla="*/ 187915 h 340725"/>
                  <a:gd name="connsiteX14" fmla="*/ 94390 w 242637"/>
                  <a:gd name="connsiteY14" fmla="*/ 179655 h 340725"/>
                  <a:gd name="connsiteX15" fmla="*/ 68062 w 242637"/>
                  <a:gd name="connsiteY15" fmla="*/ 169330 h 340725"/>
                  <a:gd name="connsiteX16" fmla="*/ 44830 w 242637"/>
                  <a:gd name="connsiteY16" fmla="*/ 155908 h 340725"/>
                  <a:gd name="connsiteX17" fmla="*/ 25729 w 242637"/>
                  <a:gd name="connsiteY17" fmla="*/ 138355 h 340725"/>
                  <a:gd name="connsiteX18" fmla="*/ 12823 w 242637"/>
                  <a:gd name="connsiteY18" fmla="*/ 115640 h 340725"/>
                  <a:gd name="connsiteX19" fmla="*/ 8177 w 242637"/>
                  <a:gd name="connsiteY19" fmla="*/ 86214 h 340725"/>
                  <a:gd name="connsiteX20" fmla="*/ 16437 w 242637"/>
                  <a:gd name="connsiteY20" fmla="*/ 49044 h 340725"/>
                  <a:gd name="connsiteX21" fmla="*/ 39668 w 242637"/>
                  <a:gd name="connsiteY21" fmla="*/ 22199 h 340725"/>
                  <a:gd name="connsiteX22" fmla="*/ 75289 w 242637"/>
                  <a:gd name="connsiteY22" fmla="*/ 5679 h 340725"/>
                  <a:gd name="connsiteX23" fmla="*/ 121235 w 242637"/>
                  <a:gd name="connsiteY23" fmla="*/ 0 h 340725"/>
                  <a:gd name="connsiteX24" fmla="*/ 160470 w 242637"/>
                  <a:gd name="connsiteY24" fmla="*/ 4646 h 340725"/>
                  <a:gd name="connsiteX25" fmla="*/ 190413 w 242637"/>
                  <a:gd name="connsiteY25" fmla="*/ 17036 h 340725"/>
                  <a:gd name="connsiteX26" fmla="*/ 212095 w 242637"/>
                  <a:gd name="connsiteY26" fmla="*/ 35105 h 340725"/>
                  <a:gd name="connsiteX27" fmla="*/ 226550 w 242637"/>
                  <a:gd name="connsiteY27" fmla="*/ 57304 h 340725"/>
                  <a:gd name="connsiteX28" fmla="*/ 234810 w 242637"/>
                  <a:gd name="connsiteY28" fmla="*/ 81051 h 340725"/>
                  <a:gd name="connsiteX29" fmla="*/ 234810 w 242637"/>
                  <a:gd name="connsiteY29" fmla="*/ 81051 h 340725"/>
                  <a:gd name="connsiteX30" fmla="*/ 215709 w 242637"/>
                  <a:gd name="connsiteY30" fmla="*/ 104799 h 340725"/>
                  <a:gd name="connsiteX31" fmla="*/ 204868 w 242637"/>
                  <a:gd name="connsiteY31" fmla="*/ 104799 h 340725"/>
                  <a:gd name="connsiteX32" fmla="*/ 185766 w 242637"/>
                  <a:gd name="connsiteY32" fmla="*/ 89828 h 340725"/>
                  <a:gd name="connsiteX33" fmla="*/ 181120 w 242637"/>
                  <a:gd name="connsiteY33" fmla="*/ 76405 h 340725"/>
                  <a:gd name="connsiteX34" fmla="*/ 166665 w 242637"/>
                  <a:gd name="connsiteY34" fmla="*/ 56271 h 340725"/>
                  <a:gd name="connsiteX35" fmla="*/ 146015 w 242637"/>
                  <a:gd name="connsiteY35" fmla="*/ 43881 h 340725"/>
                  <a:gd name="connsiteX36" fmla="*/ 121235 w 242637"/>
                  <a:gd name="connsiteY36" fmla="*/ 39751 h 340725"/>
                  <a:gd name="connsiteX37" fmla="*/ 98004 w 242637"/>
                  <a:gd name="connsiteY37" fmla="*/ 42333 h 340725"/>
                  <a:gd name="connsiteX38" fmla="*/ 77354 w 242637"/>
                  <a:gd name="connsiteY38" fmla="*/ 50076 h 340725"/>
                  <a:gd name="connsiteX39" fmla="*/ 62899 w 242637"/>
                  <a:gd name="connsiteY39" fmla="*/ 64015 h 340725"/>
                  <a:gd name="connsiteX40" fmla="*/ 57220 w 242637"/>
                  <a:gd name="connsiteY40" fmla="*/ 85181 h 340725"/>
                  <a:gd name="connsiteX41" fmla="*/ 63931 w 242637"/>
                  <a:gd name="connsiteY41" fmla="*/ 107380 h 340725"/>
                  <a:gd name="connsiteX42" fmla="*/ 81484 w 242637"/>
                  <a:gd name="connsiteY42" fmla="*/ 123384 h 340725"/>
                  <a:gd name="connsiteX43" fmla="*/ 106264 w 242637"/>
                  <a:gd name="connsiteY43" fmla="*/ 135258 h 340725"/>
                  <a:gd name="connsiteX44" fmla="*/ 134658 w 242637"/>
                  <a:gd name="connsiteY44" fmla="*/ 144550 h 340725"/>
                  <a:gd name="connsiteX45" fmla="*/ 161503 w 242637"/>
                  <a:gd name="connsiteY45" fmla="*/ 153326 h 340725"/>
                  <a:gd name="connsiteX46" fmla="*/ 187315 w 242637"/>
                  <a:gd name="connsiteY46" fmla="*/ 163651 h 340725"/>
                  <a:gd name="connsiteX47" fmla="*/ 210546 w 242637"/>
                  <a:gd name="connsiteY47" fmla="*/ 177074 h 340725"/>
                  <a:gd name="connsiteX48" fmla="*/ 229131 w 242637"/>
                  <a:gd name="connsiteY48" fmla="*/ 194110 h 340725"/>
                  <a:gd name="connsiteX49" fmla="*/ 241521 w 242637"/>
                  <a:gd name="connsiteY49" fmla="*/ 216309 h 340725"/>
                  <a:gd name="connsiteX50" fmla="*/ 246168 w 242637"/>
                  <a:gd name="connsiteY50" fmla="*/ 244702 h 340725"/>
                  <a:gd name="connsiteX51" fmla="*/ 236875 w 242637"/>
                  <a:gd name="connsiteY51" fmla="*/ 288068 h 340725"/>
                  <a:gd name="connsiteX52" fmla="*/ 211579 w 242637"/>
                  <a:gd name="connsiteY52" fmla="*/ 319043 h 340725"/>
                  <a:gd name="connsiteX53" fmla="*/ 172860 w 242637"/>
                  <a:gd name="connsiteY53" fmla="*/ 338144 h 340725"/>
                  <a:gd name="connsiteX54" fmla="*/ 124333 w 242637"/>
                  <a:gd name="connsiteY54" fmla="*/ 344339 h 340725"/>
                  <a:gd name="connsiteX55" fmla="*/ 93358 w 242637"/>
                  <a:gd name="connsiteY55" fmla="*/ 340725 h 340725"/>
                  <a:gd name="connsiteX56" fmla="*/ 63931 w 242637"/>
                  <a:gd name="connsiteY56" fmla="*/ 329884 h 340725"/>
                  <a:gd name="connsiteX57" fmla="*/ 38119 w 242637"/>
                  <a:gd name="connsiteY57" fmla="*/ 312331 h 340725"/>
                  <a:gd name="connsiteX58" fmla="*/ 17469 w 242637"/>
                  <a:gd name="connsiteY58" fmla="*/ 288584 h 340725"/>
                  <a:gd name="connsiteX59" fmla="*/ 3530 w 242637"/>
                  <a:gd name="connsiteY59" fmla="*/ 259158 h 340725"/>
                  <a:gd name="connsiteX60" fmla="*/ 433 w 242637"/>
                  <a:gd name="connsiteY60" fmla="*/ 247800 h 340725"/>
                  <a:gd name="connsiteX61" fmla="*/ 19534 w 242637"/>
                  <a:gd name="connsiteY61" fmla="*/ 224569 h 340725"/>
                  <a:gd name="connsiteX62" fmla="*/ 32957 w 242637"/>
                  <a:gd name="connsiteY62" fmla="*/ 224569 h 340725"/>
                  <a:gd name="connsiteX63" fmla="*/ 32957 w 242637"/>
                  <a:gd name="connsiteY63" fmla="*/ 226118 h 340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</a:cxnLst>
                <a:rect l="l" t="t" r="r" b="b"/>
                <a:pathLst>
                  <a:path w="242637" h="340725">
                    <a:moveTo>
                      <a:pt x="32957" y="226118"/>
                    </a:moveTo>
                    <a:cubicBezTo>
                      <a:pt x="42249" y="226118"/>
                      <a:pt x="49993" y="232313"/>
                      <a:pt x="52058" y="241089"/>
                    </a:cubicBezTo>
                    <a:cubicBezTo>
                      <a:pt x="53090" y="246768"/>
                      <a:pt x="55155" y="251930"/>
                      <a:pt x="57220" y="257093"/>
                    </a:cubicBezTo>
                    <a:cubicBezTo>
                      <a:pt x="61350" y="266385"/>
                      <a:pt x="66513" y="274645"/>
                      <a:pt x="73224" y="281873"/>
                    </a:cubicBezTo>
                    <a:cubicBezTo>
                      <a:pt x="79935" y="288584"/>
                      <a:pt x="87679" y="294263"/>
                      <a:pt x="96455" y="297876"/>
                    </a:cubicBezTo>
                    <a:cubicBezTo>
                      <a:pt x="105231" y="301490"/>
                      <a:pt x="115556" y="303555"/>
                      <a:pt x="125881" y="303555"/>
                    </a:cubicBezTo>
                    <a:cubicBezTo>
                      <a:pt x="135690" y="303555"/>
                      <a:pt x="144466" y="302523"/>
                      <a:pt x="153243" y="300458"/>
                    </a:cubicBezTo>
                    <a:cubicBezTo>
                      <a:pt x="162019" y="298393"/>
                      <a:pt x="169763" y="294779"/>
                      <a:pt x="176474" y="290133"/>
                    </a:cubicBezTo>
                    <a:cubicBezTo>
                      <a:pt x="183185" y="285486"/>
                      <a:pt x="188348" y="279291"/>
                      <a:pt x="192478" y="272064"/>
                    </a:cubicBezTo>
                    <a:cubicBezTo>
                      <a:pt x="196608" y="264836"/>
                      <a:pt x="198156" y="255544"/>
                      <a:pt x="198156" y="245219"/>
                    </a:cubicBezTo>
                    <a:cubicBezTo>
                      <a:pt x="198156" y="236959"/>
                      <a:pt x="196091" y="229731"/>
                      <a:pt x="191445" y="224052"/>
                    </a:cubicBezTo>
                    <a:cubicBezTo>
                      <a:pt x="186799" y="217858"/>
                      <a:pt x="181120" y="212695"/>
                      <a:pt x="173893" y="208565"/>
                    </a:cubicBezTo>
                    <a:cubicBezTo>
                      <a:pt x="166665" y="203919"/>
                      <a:pt x="158405" y="200305"/>
                      <a:pt x="149113" y="197208"/>
                    </a:cubicBezTo>
                    <a:cubicBezTo>
                      <a:pt x="139820" y="194110"/>
                      <a:pt x="130528" y="191013"/>
                      <a:pt x="121235" y="187915"/>
                    </a:cubicBezTo>
                    <a:cubicBezTo>
                      <a:pt x="112459" y="185334"/>
                      <a:pt x="103683" y="182236"/>
                      <a:pt x="94390" y="179655"/>
                    </a:cubicBezTo>
                    <a:cubicBezTo>
                      <a:pt x="85614" y="176558"/>
                      <a:pt x="76838" y="172944"/>
                      <a:pt x="68062" y="169330"/>
                    </a:cubicBezTo>
                    <a:cubicBezTo>
                      <a:pt x="59802" y="165200"/>
                      <a:pt x="52058" y="161070"/>
                      <a:pt x="44830" y="155908"/>
                    </a:cubicBezTo>
                    <a:cubicBezTo>
                      <a:pt x="37603" y="150745"/>
                      <a:pt x="31408" y="145066"/>
                      <a:pt x="25729" y="138355"/>
                    </a:cubicBezTo>
                    <a:cubicBezTo>
                      <a:pt x="20567" y="131644"/>
                      <a:pt x="15920" y="123900"/>
                      <a:pt x="12823" y="115640"/>
                    </a:cubicBezTo>
                    <a:cubicBezTo>
                      <a:pt x="9725" y="106864"/>
                      <a:pt x="8177" y="97055"/>
                      <a:pt x="8177" y="86214"/>
                    </a:cubicBezTo>
                    <a:cubicBezTo>
                      <a:pt x="8177" y="72275"/>
                      <a:pt x="10758" y="59885"/>
                      <a:pt x="16437" y="49044"/>
                    </a:cubicBezTo>
                    <a:cubicBezTo>
                      <a:pt x="22115" y="38203"/>
                      <a:pt x="29859" y="29426"/>
                      <a:pt x="39668" y="22199"/>
                    </a:cubicBezTo>
                    <a:cubicBezTo>
                      <a:pt x="49477" y="14971"/>
                      <a:pt x="61350" y="9292"/>
                      <a:pt x="75289" y="5679"/>
                    </a:cubicBezTo>
                    <a:cubicBezTo>
                      <a:pt x="89228" y="2065"/>
                      <a:pt x="104715" y="0"/>
                      <a:pt x="121235" y="0"/>
                    </a:cubicBezTo>
                    <a:cubicBezTo>
                      <a:pt x="135690" y="0"/>
                      <a:pt x="149113" y="1549"/>
                      <a:pt x="160470" y="4646"/>
                    </a:cubicBezTo>
                    <a:cubicBezTo>
                      <a:pt x="171828" y="7744"/>
                      <a:pt x="181636" y="11874"/>
                      <a:pt x="190413" y="17036"/>
                    </a:cubicBezTo>
                    <a:cubicBezTo>
                      <a:pt x="198673" y="22199"/>
                      <a:pt x="205900" y="28394"/>
                      <a:pt x="212095" y="35105"/>
                    </a:cubicBezTo>
                    <a:cubicBezTo>
                      <a:pt x="217774" y="42333"/>
                      <a:pt x="222936" y="49560"/>
                      <a:pt x="226550" y="57304"/>
                    </a:cubicBezTo>
                    <a:cubicBezTo>
                      <a:pt x="230164" y="65048"/>
                      <a:pt x="233261" y="73308"/>
                      <a:pt x="234810" y="81051"/>
                    </a:cubicBezTo>
                    <a:lnTo>
                      <a:pt x="234810" y="81051"/>
                    </a:lnTo>
                    <a:cubicBezTo>
                      <a:pt x="237908" y="92925"/>
                      <a:pt x="228099" y="104799"/>
                      <a:pt x="215709" y="104799"/>
                    </a:cubicBezTo>
                    <a:lnTo>
                      <a:pt x="204868" y="104799"/>
                    </a:lnTo>
                    <a:cubicBezTo>
                      <a:pt x="196091" y="104799"/>
                      <a:pt x="187831" y="98604"/>
                      <a:pt x="185766" y="89828"/>
                    </a:cubicBezTo>
                    <a:cubicBezTo>
                      <a:pt x="184734" y="85181"/>
                      <a:pt x="183185" y="80535"/>
                      <a:pt x="181120" y="76405"/>
                    </a:cubicBezTo>
                    <a:cubicBezTo>
                      <a:pt x="177506" y="68145"/>
                      <a:pt x="172344" y="61434"/>
                      <a:pt x="166665" y="56271"/>
                    </a:cubicBezTo>
                    <a:cubicBezTo>
                      <a:pt x="160470" y="51109"/>
                      <a:pt x="153759" y="46979"/>
                      <a:pt x="146015" y="43881"/>
                    </a:cubicBezTo>
                    <a:cubicBezTo>
                      <a:pt x="138272" y="41300"/>
                      <a:pt x="130012" y="39751"/>
                      <a:pt x="121235" y="39751"/>
                    </a:cubicBezTo>
                    <a:cubicBezTo>
                      <a:pt x="113491" y="39751"/>
                      <a:pt x="105748" y="40784"/>
                      <a:pt x="98004" y="42333"/>
                    </a:cubicBezTo>
                    <a:cubicBezTo>
                      <a:pt x="90260" y="43881"/>
                      <a:pt x="83549" y="46463"/>
                      <a:pt x="77354" y="50076"/>
                    </a:cubicBezTo>
                    <a:cubicBezTo>
                      <a:pt x="71159" y="53690"/>
                      <a:pt x="66513" y="58336"/>
                      <a:pt x="62899" y="64015"/>
                    </a:cubicBezTo>
                    <a:cubicBezTo>
                      <a:pt x="59285" y="69694"/>
                      <a:pt x="57220" y="76921"/>
                      <a:pt x="57220" y="85181"/>
                    </a:cubicBezTo>
                    <a:cubicBezTo>
                      <a:pt x="57220" y="93441"/>
                      <a:pt x="59285" y="101185"/>
                      <a:pt x="63931" y="107380"/>
                    </a:cubicBezTo>
                    <a:cubicBezTo>
                      <a:pt x="68578" y="113575"/>
                      <a:pt x="74256" y="118738"/>
                      <a:pt x="81484" y="123384"/>
                    </a:cubicBezTo>
                    <a:cubicBezTo>
                      <a:pt x="88712" y="128030"/>
                      <a:pt x="96972" y="132160"/>
                      <a:pt x="106264" y="135258"/>
                    </a:cubicBezTo>
                    <a:cubicBezTo>
                      <a:pt x="115556" y="138871"/>
                      <a:pt x="125365" y="141969"/>
                      <a:pt x="134658" y="144550"/>
                    </a:cubicBezTo>
                    <a:cubicBezTo>
                      <a:pt x="143434" y="147131"/>
                      <a:pt x="152210" y="150229"/>
                      <a:pt x="161503" y="153326"/>
                    </a:cubicBezTo>
                    <a:cubicBezTo>
                      <a:pt x="170279" y="156424"/>
                      <a:pt x="179055" y="160038"/>
                      <a:pt x="187315" y="163651"/>
                    </a:cubicBezTo>
                    <a:cubicBezTo>
                      <a:pt x="195575" y="167781"/>
                      <a:pt x="203319" y="171911"/>
                      <a:pt x="210546" y="177074"/>
                    </a:cubicBezTo>
                    <a:cubicBezTo>
                      <a:pt x="217774" y="182236"/>
                      <a:pt x="223969" y="187915"/>
                      <a:pt x="229131" y="194110"/>
                    </a:cubicBezTo>
                    <a:cubicBezTo>
                      <a:pt x="234294" y="200821"/>
                      <a:pt x="238424" y="208049"/>
                      <a:pt x="241521" y="216309"/>
                    </a:cubicBezTo>
                    <a:cubicBezTo>
                      <a:pt x="244619" y="224569"/>
                      <a:pt x="246168" y="233861"/>
                      <a:pt x="246168" y="244702"/>
                    </a:cubicBezTo>
                    <a:cubicBezTo>
                      <a:pt x="246168" y="261223"/>
                      <a:pt x="243070" y="275678"/>
                      <a:pt x="236875" y="288068"/>
                    </a:cubicBezTo>
                    <a:cubicBezTo>
                      <a:pt x="230680" y="300458"/>
                      <a:pt x="222420" y="310783"/>
                      <a:pt x="211579" y="319043"/>
                    </a:cubicBezTo>
                    <a:cubicBezTo>
                      <a:pt x="200738" y="327303"/>
                      <a:pt x="187831" y="333498"/>
                      <a:pt x="172860" y="338144"/>
                    </a:cubicBezTo>
                    <a:cubicBezTo>
                      <a:pt x="157889" y="342274"/>
                      <a:pt x="141885" y="344339"/>
                      <a:pt x="124333" y="344339"/>
                    </a:cubicBezTo>
                    <a:cubicBezTo>
                      <a:pt x="114008" y="344339"/>
                      <a:pt x="103683" y="343306"/>
                      <a:pt x="93358" y="340725"/>
                    </a:cubicBezTo>
                    <a:cubicBezTo>
                      <a:pt x="83033" y="338144"/>
                      <a:pt x="73224" y="334530"/>
                      <a:pt x="63931" y="329884"/>
                    </a:cubicBezTo>
                    <a:cubicBezTo>
                      <a:pt x="54639" y="325238"/>
                      <a:pt x="45863" y="319043"/>
                      <a:pt x="38119" y="312331"/>
                    </a:cubicBezTo>
                    <a:cubicBezTo>
                      <a:pt x="30375" y="305620"/>
                      <a:pt x="23148" y="297360"/>
                      <a:pt x="17469" y="288584"/>
                    </a:cubicBezTo>
                    <a:cubicBezTo>
                      <a:pt x="11790" y="279808"/>
                      <a:pt x="7144" y="269999"/>
                      <a:pt x="3530" y="259158"/>
                    </a:cubicBezTo>
                    <a:cubicBezTo>
                      <a:pt x="2498" y="255544"/>
                      <a:pt x="1465" y="251930"/>
                      <a:pt x="433" y="247800"/>
                    </a:cubicBezTo>
                    <a:cubicBezTo>
                      <a:pt x="-2148" y="235926"/>
                      <a:pt x="7144" y="224569"/>
                      <a:pt x="19534" y="224569"/>
                    </a:cubicBezTo>
                    <a:lnTo>
                      <a:pt x="32957" y="224569"/>
                    </a:lnTo>
                    <a:lnTo>
                      <a:pt x="32957" y="226118"/>
                    </a:ln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AF468CF7-2252-43C2-884D-657183614CF3}"/>
                  </a:ext>
                </a:extLst>
              </p:cNvPr>
              <p:cNvSpPr/>
              <p:nvPr/>
            </p:nvSpPr>
            <p:spPr>
              <a:xfrm>
                <a:off x="3705346" y="5956960"/>
                <a:ext cx="283937" cy="345888"/>
              </a:xfrm>
              <a:custGeom>
                <a:avLst/>
                <a:gdLst>
                  <a:gd name="connsiteX0" fmla="*/ 160239 w 283937"/>
                  <a:gd name="connsiteY0" fmla="*/ 123900 h 345887"/>
                  <a:gd name="connsiteX1" fmla="*/ 232514 w 283937"/>
                  <a:gd name="connsiteY1" fmla="*/ 9809 h 345887"/>
                  <a:gd name="connsiteX2" fmla="*/ 249034 w 283937"/>
                  <a:gd name="connsiteY2" fmla="*/ 516 h 345887"/>
                  <a:gd name="connsiteX3" fmla="*/ 265554 w 283937"/>
                  <a:gd name="connsiteY3" fmla="*/ 516 h 345887"/>
                  <a:gd name="connsiteX4" fmla="*/ 282591 w 283937"/>
                  <a:gd name="connsiteY4" fmla="*/ 30459 h 345887"/>
                  <a:gd name="connsiteX5" fmla="*/ 172629 w 283937"/>
                  <a:gd name="connsiteY5" fmla="*/ 213728 h 345887"/>
                  <a:gd name="connsiteX6" fmla="*/ 170048 w 283937"/>
                  <a:gd name="connsiteY6" fmla="*/ 224053 h 345887"/>
                  <a:gd name="connsiteX7" fmla="*/ 170048 w 283937"/>
                  <a:gd name="connsiteY7" fmla="*/ 326786 h 345887"/>
                  <a:gd name="connsiteX8" fmla="*/ 150431 w 283937"/>
                  <a:gd name="connsiteY8" fmla="*/ 346404 h 345887"/>
                  <a:gd name="connsiteX9" fmla="*/ 134943 w 283937"/>
                  <a:gd name="connsiteY9" fmla="*/ 346404 h 345887"/>
                  <a:gd name="connsiteX10" fmla="*/ 115326 w 283937"/>
                  <a:gd name="connsiteY10" fmla="*/ 326786 h 345887"/>
                  <a:gd name="connsiteX11" fmla="*/ 115326 w 283937"/>
                  <a:gd name="connsiteY11" fmla="*/ 223536 h 345887"/>
                  <a:gd name="connsiteX12" fmla="*/ 112744 w 283937"/>
                  <a:gd name="connsiteY12" fmla="*/ 213211 h 345887"/>
                  <a:gd name="connsiteX13" fmla="*/ 2783 w 283937"/>
                  <a:gd name="connsiteY13" fmla="*/ 29942 h 345887"/>
                  <a:gd name="connsiteX14" fmla="*/ 19820 w 283937"/>
                  <a:gd name="connsiteY14" fmla="*/ 0 h 345887"/>
                  <a:gd name="connsiteX15" fmla="*/ 36340 w 283937"/>
                  <a:gd name="connsiteY15" fmla="*/ 0 h 345887"/>
                  <a:gd name="connsiteX16" fmla="*/ 52860 w 283937"/>
                  <a:gd name="connsiteY16" fmla="*/ 8776 h 345887"/>
                  <a:gd name="connsiteX17" fmla="*/ 127716 w 283937"/>
                  <a:gd name="connsiteY17" fmla="*/ 123384 h 345887"/>
                  <a:gd name="connsiteX18" fmla="*/ 160239 w 283937"/>
                  <a:gd name="connsiteY18" fmla="*/ 123900 h 345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83937" h="345887">
                    <a:moveTo>
                      <a:pt x="160239" y="123900"/>
                    </a:moveTo>
                    <a:lnTo>
                      <a:pt x="232514" y="9809"/>
                    </a:lnTo>
                    <a:cubicBezTo>
                      <a:pt x="236128" y="4130"/>
                      <a:pt x="242323" y="516"/>
                      <a:pt x="249034" y="516"/>
                    </a:cubicBezTo>
                    <a:lnTo>
                      <a:pt x="265554" y="516"/>
                    </a:lnTo>
                    <a:cubicBezTo>
                      <a:pt x="281042" y="516"/>
                      <a:pt x="290334" y="17036"/>
                      <a:pt x="282591" y="30459"/>
                    </a:cubicBezTo>
                    <a:lnTo>
                      <a:pt x="172629" y="213728"/>
                    </a:lnTo>
                    <a:cubicBezTo>
                      <a:pt x="170564" y="216825"/>
                      <a:pt x="170048" y="220439"/>
                      <a:pt x="170048" y="224053"/>
                    </a:cubicBezTo>
                    <a:lnTo>
                      <a:pt x="170048" y="326786"/>
                    </a:lnTo>
                    <a:cubicBezTo>
                      <a:pt x="170048" y="337628"/>
                      <a:pt x="161272" y="346404"/>
                      <a:pt x="150431" y="346404"/>
                    </a:cubicBezTo>
                    <a:lnTo>
                      <a:pt x="134943" y="346404"/>
                    </a:lnTo>
                    <a:cubicBezTo>
                      <a:pt x="124102" y="346404"/>
                      <a:pt x="115326" y="337628"/>
                      <a:pt x="115326" y="326786"/>
                    </a:cubicBezTo>
                    <a:lnTo>
                      <a:pt x="115326" y="223536"/>
                    </a:lnTo>
                    <a:cubicBezTo>
                      <a:pt x="115326" y="219922"/>
                      <a:pt x="114293" y="216309"/>
                      <a:pt x="112744" y="213211"/>
                    </a:cubicBezTo>
                    <a:lnTo>
                      <a:pt x="2783" y="29942"/>
                    </a:lnTo>
                    <a:cubicBezTo>
                      <a:pt x="-4960" y="17036"/>
                      <a:pt x="4332" y="0"/>
                      <a:pt x="19820" y="0"/>
                    </a:cubicBezTo>
                    <a:lnTo>
                      <a:pt x="36340" y="0"/>
                    </a:lnTo>
                    <a:cubicBezTo>
                      <a:pt x="43051" y="0"/>
                      <a:pt x="49246" y="3614"/>
                      <a:pt x="52860" y="8776"/>
                    </a:cubicBezTo>
                    <a:lnTo>
                      <a:pt x="127716" y="123384"/>
                    </a:lnTo>
                    <a:cubicBezTo>
                      <a:pt x="134943" y="135774"/>
                      <a:pt x="152496" y="135774"/>
                      <a:pt x="160239" y="123900"/>
                    </a:cubicBez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CC2CA68D-0FB3-41AD-B742-CD2573DC35BD}"/>
                  </a:ext>
                </a:extLst>
              </p:cNvPr>
              <p:cNvSpPr/>
              <p:nvPr/>
            </p:nvSpPr>
            <p:spPr>
              <a:xfrm>
                <a:off x="1822270" y="5787625"/>
                <a:ext cx="268450" cy="691775"/>
              </a:xfrm>
              <a:custGeom>
                <a:avLst/>
                <a:gdLst>
                  <a:gd name="connsiteX0" fmla="*/ 0 w 268449"/>
                  <a:gd name="connsiteY0" fmla="*/ 102739 h 691775"/>
                  <a:gd name="connsiteX1" fmla="*/ 0 w 268449"/>
                  <a:gd name="connsiteY1" fmla="*/ 693329 h 691775"/>
                  <a:gd name="connsiteX2" fmla="*/ 2065 w 268449"/>
                  <a:gd name="connsiteY2" fmla="*/ 695394 h 691775"/>
                  <a:gd name="connsiteX3" fmla="*/ 224052 w 268449"/>
                  <a:gd name="connsiteY3" fmla="*/ 38724 h 691775"/>
                  <a:gd name="connsiteX4" fmla="*/ 270515 w 268449"/>
                  <a:gd name="connsiteY4" fmla="*/ 5 h 691775"/>
                  <a:gd name="connsiteX5" fmla="*/ 267417 w 268449"/>
                  <a:gd name="connsiteY5" fmla="*/ 5 h 691775"/>
                  <a:gd name="connsiteX6" fmla="*/ 0 w 268449"/>
                  <a:gd name="connsiteY6" fmla="*/ 102739 h 691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68449" h="691775">
                    <a:moveTo>
                      <a:pt x="0" y="102739"/>
                    </a:moveTo>
                    <a:lnTo>
                      <a:pt x="0" y="693329"/>
                    </a:lnTo>
                    <a:cubicBezTo>
                      <a:pt x="516" y="693845"/>
                      <a:pt x="1549" y="694361"/>
                      <a:pt x="2065" y="695394"/>
                    </a:cubicBezTo>
                    <a:lnTo>
                      <a:pt x="224052" y="38724"/>
                    </a:lnTo>
                    <a:cubicBezTo>
                      <a:pt x="234893" y="13428"/>
                      <a:pt x="250381" y="521"/>
                      <a:pt x="270515" y="5"/>
                    </a:cubicBezTo>
                    <a:cubicBezTo>
                      <a:pt x="269482" y="5"/>
                      <a:pt x="268450" y="5"/>
                      <a:pt x="267417" y="5"/>
                    </a:cubicBezTo>
                    <a:cubicBezTo>
                      <a:pt x="164167" y="-511"/>
                      <a:pt x="70726" y="38724"/>
                      <a:pt x="0" y="102739"/>
                    </a:cubicBez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2CFA02C4-6B6C-490F-9B6A-09987939316D}"/>
                  </a:ext>
                </a:extLst>
              </p:cNvPr>
              <p:cNvSpPr/>
              <p:nvPr/>
            </p:nvSpPr>
            <p:spPr>
              <a:xfrm>
                <a:off x="1873895" y="5884169"/>
                <a:ext cx="433649" cy="696938"/>
              </a:xfrm>
              <a:custGeom>
                <a:avLst/>
                <a:gdLst>
                  <a:gd name="connsiteX0" fmla="*/ 218373 w 433649"/>
                  <a:gd name="connsiteY0" fmla="*/ 0 h 696937"/>
                  <a:gd name="connsiteX1" fmla="*/ 8260 w 433649"/>
                  <a:gd name="connsiteY1" fmla="*/ 611240 h 696937"/>
                  <a:gd name="connsiteX2" fmla="*/ 0 w 433649"/>
                  <a:gd name="connsiteY2" fmla="*/ 636020 h 696937"/>
                  <a:gd name="connsiteX3" fmla="*/ 215792 w 433649"/>
                  <a:gd name="connsiteY3" fmla="*/ 699519 h 696937"/>
                  <a:gd name="connsiteX4" fmla="*/ 435715 w 433649"/>
                  <a:gd name="connsiteY4" fmla="*/ 633439 h 696937"/>
                  <a:gd name="connsiteX5" fmla="*/ 427454 w 433649"/>
                  <a:gd name="connsiteY5" fmla="*/ 609175 h 696937"/>
                  <a:gd name="connsiteX6" fmla="*/ 218373 w 433649"/>
                  <a:gd name="connsiteY6" fmla="*/ 0 h 6969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33649" h="696937">
                    <a:moveTo>
                      <a:pt x="218373" y="0"/>
                    </a:moveTo>
                    <a:lnTo>
                      <a:pt x="8260" y="611240"/>
                    </a:lnTo>
                    <a:lnTo>
                      <a:pt x="0" y="636020"/>
                    </a:lnTo>
                    <a:cubicBezTo>
                      <a:pt x="61950" y="676288"/>
                      <a:pt x="136290" y="699519"/>
                      <a:pt x="215792" y="699519"/>
                    </a:cubicBezTo>
                    <a:cubicBezTo>
                      <a:pt x="296843" y="699519"/>
                      <a:pt x="372732" y="675255"/>
                      <a:pt x="435715" y="633439"/>
                    </a:cubicBezTo>
                    <a:lnTo>
                      <a:pt x="427454" y="609175"/>
                    </a:lnTo>
                    <a:lnTo>
                      <a:pt x="218373" y="0"/>
                    </a:ln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104407BE-7488-42CD-BB0C-EE0CE92DDA36}"/>
                  </a:ext>
                </a:extLst>
              </p:cNvPr>
              <p:cNvSpPr/>
              <p:nvPr/>
            </p:nvSpPr>
            <p:spPr>
              <a:xfrm>
                <a:off x="1691143" y="5967802"/>
                <a:ext cx="61950" cy="433650"/>
              </a:xfrm>
              <a:custGeom>
                <a:avLst/>
                <a:gdLst>
                  <a:gd name="connsiteX0" fmla="*/ 64531 w 61949"/>
                  <a:gd name="connsiteY0" fmla="*/ 435199 h 433650"/>
                  <a:gd name="connsiteX1" fmla="*/ 64531 w 61949"/>
                  <a:gd name="connsiteY1" fmla="*/ 0 h 433650"/>
                  <a:gd name="connsiteX2" fmla="*/ 0 w 61949"/>
                  <a:gd name="connsiteY2" fmla="*/ 217341 h 433650"/>
                  <a:gd name="connsiteX3" fmla="*/ 64531 w 61949"/>
                  <a:gd name="connsiteY3" fmla="*/ 435199 h 43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1949" h="433650">
                    <a:moveTo>
                      <a:pt x="64531" y="435199"/>
                    </a:moveTo>
                    <a:lnTo>
                      <a:pt x="64531" y="0"/>
                    </a:lnTo>
                    <a:cubicBezTo>
                      <a:pt x="23747" y="62466"/>
                      <a:pt x="0" y="137322"/>
                      <a:pt x="0" y="217341"/>
                    </a:cubicBezTo>
                    <a:cubicBezTo>
                      <a:pt x="0" y="297876"/>
                      <a:pt x="23747" y="372216"/>
                      <a:pt x="64531" y="435199"/>
                    </a:cubicBez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760C3497-05DF-4282-AD83-1861A41828BB}"/>
                  </a:ext>
                </a:extLst>
              </p:cNvPr>
              <p:cNvSpPr/>
              <p:nvPr/>
            </p:nvSpPr>
            <p:spPr>
              <a:xfrm>
                <a:off x="2095366" y="5787114"/>
                <a:ext cx="268450" cy="686613"/>
              </a:xfrm>
              <a:custGeom>
                <a:avLst/>
                <a:gdLst>
                  <a:gd name="connsiteX0" fmla="*/ 44397 w 268449"/>
                  <a:gd name="connsiteY0" fmla="*/ 38719 h 686612"/>
                  <a:gd name="connsiteX1" fmla="*/ 264836 w 268449"/>
                  <a:gd name="connsiteY1" fmla="*/ 690226 h 686612"/>
                  <a:gd name="connsiteX2" fmla="*/ 268966 w 268449"/>
                  <a:gd name="connsiteY2" fmla="*/ 686613 h 686612"/>
                  <a:gd name="connsiteX3" fmla="*/ 268966 w 268449"/>
                  <a:gd name="connsiteY3" fmla="*/ 109961 h 686612"/>
                  <a:gd name="connsiteX4" fmla="*/ 0 w 268449"/>
                  <a:gd name="connsiteY4" fmla="*/ 0 h 686612"/>
                  <a:gd name="connsiteX5" fmla="*/ 44397 w 268449"/>
                  <a:gd name="connsiteY5" fmla="*/ 38719 h 6866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68449" h="686612">
                    <a:moveTo>
                      <a:pt x="44397" y="38719"/>
                    </a:moveTo>
                    <a:lnTo>
                      <a:pt x="264836" y="690226"/>
                    </a:lnTo>
                    <a:cubicBezTo>
                      <a:pt x="266385" y="689194"/>
                      <a:pt x="267417" y="687645"/>
                      <a:pt x="268966" y="686613"/>
                    </a:cubicBezTo>
                    <a:lnTo>
                      <a:pt x="268966" y="109961"/>
                    </a:lnTo>
                    <a:cubicBezTo>
                      <a:pt x="198240" y="43365"/>
                      <a:pt x="104282" y="1549"/>
                      <a:pt x="0" y="0"/>
                    </a:cubicBezTo>
                    <a:cubicBezTo>
                      <a:pt x="18585" y="1033"/>
                      <a:pt x="33556" y="13939"/>
                      <a:pt x="44397" y="38719"/>
                    </a:cubicBez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24670FEE-E005-4BB8-9766-59FC32EED733}"/>
                  </a:ext>
                </a:extLst>
              </p:cNvPr>
              <p:cNvSpPr/>
              <p:nvPr/>
            </p:nvSpPr>
            <p:spPr>
              <a:xfrm>
                <a:off x="2092785" y="5787114"/>
                <a:ext cx="5162" cy="5163"/>
              </a:xfrm>
              <a:custGeom>
                <a:avLst/>
                <a:gdLst>
                  <a:gd name="connsiteX0" fmla="*/ 0 w 0"/>
                  <a:gd name="connsiteY0" fmla="*/ 0 h 0"/>
                  <a:gd name="connsiteX1" fmla="*/ 2581 w 0"/>
                  <a:gd name="connsiteY1" fmla="*/ 0 h 0"/>
                  <a:gd name="connsiteX2" fmla="*/ 1032 w 0"/>
                  <a:gd name="connsiteY2" fmla="*/ 0 h 0"/>
                  <a:gd name="connsiteX3" fmla="*/ 0 w 0"/>
                  <a:gd name="connsiteY3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>
                    <a:moveTo>
                      <a:pt x="0" y="0"/>
                    </a:moveTo>
                    <a:cubicBezTo>
                      <a:pt x="1032" y="0"/>
                      <a:pt x="2065" y="0"/>
                      <a:pt x="2581" y="0"/>
                    </a:cubicBezTo>
                    <a:cubicBezTo>
                      <a:pt x="2065" y="0"/>
                      <a:pt x="1549" y="0"/>
                      <a:pt x="1032" y="0"/>
                    </a:cubicBezTo>
                    <a:cubicBezTo>
                      <a:pt x="516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40C46EED-48D3-45BB-BD3E-66B7B18F6401}"/>
                  </a:ext>
                </a:extLst>
              </p:cNvPr>
              <p:cNvSpPr/>
              <p:nvPr/>
            </p:nvSpPr>
            <p:spPr>
              <a:xfrm>
                <a:off x="2428863" y="5955411"/>
                <a:ext cx="320075" cy="433650"/>
              </a:xfrm>
              <a:custGeom>
                <a:avLst/>
                <a:gdLst>
                  <a:gd name="connsiteX0" fmla="*/ 311815 w 320074"/>
                  <a:gd name="connsiteY0" fmla="*/ 0 h 433650"/>
                  <a:gd name="connsiteX1" fmla="*/ 262255 w 320074"/>
                  <a:gd name="connsiteY1" fmla="*/ 0 h 433650"/>
                  <a:gd name="connsiteX2" fmla="*/ 160037 w 320074"/>
                  <a:gd name="connsiteY2" fmla="*/ 268450 h 433650"/>
                  <a:gd name="connsiteX3" fmla="*/ 60401 w 320074"/>
                  <a:gd name="connsiteY3" fmla="*/ 0 h 433650"/>
                  <a:gd name="connsiteX4" fmla="*/ 0 w 320074"/>
                  <a:gd name="connsiteY4" fmla="*/ 0 h 433650"/>
                  <a:gd name="connsiteX5" fmla="*/ 0 w 320074"/>
                  <a:gd name="connsiteY5" fmla="*/ 12390 h 433650"/>
                  <a:gd name="connsiteX6" fmla="*/ 0 w 320074"/>
                  <a:gd name="connsiteY6" fmla="*/ 22199 h 433650"/>
                  <a:gd name="connsiteX7" fmla="*/ 0 w 320074"/>
                  <a:gd name="connsiteY7" fmla="*/ 293746 h 433650"/>
                  <a:gd name="connsiteX8" fmla="*/ 0 w 320074"/>
                  <a:gd name="connsiteY8" fmla="*/ 332981 h 433650"/>
                  <a:gd name="connsiteX9" fmla="*/ 0 w 320074"/>
                  <a:gd name="connsiteY9" fmla="*/ 437264 h 433650"/>
                  <a:gd name="connsiteX10" fmla="*/ 63499 w 320074"/>
                  <a:gd name="connsiteY10" fmla="*/ 229731 h 433650"/>
                  <a:gd name="connsiteX11" fmla="*/ 63499 w 320074"/>
                  <a:gd name="connsiteY11" fmla="*/ 201854 h 433650"/>
                  <a:gd name="connsiteX12" fmla="*/ 62982 w 320074"/>
                  <a:gd name="connsiteY12" fmla="*/ 172428 h 433650"/>
                  <a:gd name="connsiteX13" fmla="*/ 60917 w 320074"/>
                  <a:gd name="connsiteY13" fmla="*/ 134225 h 433650"/>
                  <a:gd name="connsiteX14" fmla="*/ 132160 w 320074"/>
                  <a:gd name="connsiteY14" fmla="*/ 324721 h 433650"/>
                  <a:gd name="connsiteX15" fmla="*/ 162619 w 320074"/>
                  <a:gd name="connsiteY15" fmla="*/ 345888 h 433650"/>
                  <a:gd name="connsiteX16" fmla="*/ 193077 w 320074"/>
                  <a:gd name="connsiteY16" fmla="*/ 324721 h 433650"/>
                  <a:gd name="connsiteX17" fmla="*/ 271031 w 320074"/>
                  <a:gd name="connsiteY17" fmla="*/ 111510 h 433650"/>
                  <a:gd name="connsiteX18" fmla="*/ 271031 w 320074"/>
                  <a:gd name="connsiteY18" fmla="*/ 345888 h 433650"/>
                  <a:gd name="connsiteX19" fmla="*/ 323172 w 320074"/>
                  <a:gd name="connsiteY19" fmla="*/ 345888 h 433650"/>
                  <a:gd name="connsiteX20" fmla="*/ 323172 w 320074"/>
                  <a:gd name="connsiteY20" fmla="*/ 11358 h 433650"/>
                  <a:gd name="connsiteX21" fmla="*/ 311815 w 320074"/>
                  <a:gd name="connsiteY21" fmla="*/ 0 h 43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20074" h="433650">
                    <a:moveTo>
                      <a:pt x="311815" y="0"/>
                    </a:moveTo>
                    <a:lnTo>
                      <a:pt x="262255" y="0"/>
                    </a:lnTo>
                    <a:lnTo>
                      <a:pt x="160037" y="268450"/>
                    </a:lnTo>
                    <a:lnTo>
                      <a:pt x="60401" y="0"/>
                    </a:lnTo>
                    <a:lnTo>
                      <a:pt x="0" y="0"/>
                    </a:lnTo>
                    <a:lnTo>
                      <a:pt x="0" y="12390"/>
                    </a:lnTo>
                    <a:lnTo>
                      <a:pt x="0" y="22199"/>
                    </a:lnTo>
                    <a:lnTo>
                      <a:pt x="0" y="293746"/>
                    </a:lnTo>
                    <a:lnTo>
                      <a:pt x="0" y="332981"/>
                    </a:lnTo>
                    <a:lnTo>
                      <a:pt x="0" y="437264"/>
                    </a:lnTo>
                    <a:cubicBezTo>
                      <a:pt x="37170" y="376863"/>
                      <a:pt x="63499" y="305620"/>
                      <a:pt x="63499" y="229731"/>
                    </a:cubicBezTo>
                    <a:cubicBezTo>
                      <a:pt x="63499" y="220439"/>
                      <a:pt x="64015" y="211146"/>
                      <a:pt x="63499" y="201854"/>
                    </a:cubicBezTo>
                    <a:cubicBezTo>
                      <a:pt x="64015" y="192045"/>
                      <a:pt x="62982" y="182236"/>
                      <a:pt x="62982" y="172428"/>
                    </a:cubicBezTo>
                    <a:cubicBezTo>
                      <a:pt x="62982" y="159521"/>
                      <a:pt x="62466" y="146615"/>
                      <a:pt x="60917" y="134225"/>
                    </a:cubicBezTo>
                    <a:lnTo>
                      <a:pt x="132160" y="324721"/>
                    </a:lnTo>
                    <a:cubicBezTo>
                      <a:pt x="136806" y="337628"/>
                      <a:pt x="149196" y="345888"/>
                      <a:pt x="162619" y="345888"/>
                    </a:cubicBezTo>
                    <a:cubicBezTo>
                      <a:pt x="176041" y="345888"/>
                      <a:pt x="188431" y="337628"/>
                      <a:pt x="193077" y="324721"/>
                    </a:cubicBezTo>
                    <a:lnTo>
                      <a:pt x="271031" y="111510"/>
                    </a:lnTo>
                    <a:lnTo>
                      <a:pt x="271031" y="345888"/>
                    </a:lnTo>
                    <a:lnTo>
                      <a:pt x="323172" y="345888"/>
                    </a:lnTo>
                    <a:lnTo>
                      <a:pt x="323172" y="11358"/>
                    </a:lnTo>
                    <a:cubicBezTo>
                      <a:pt x="323172" y="5163"/>
                      <a:pt x="318010" y="0"/>
                      <a:pt x="311815" y="0"/>
                    </a:cubicBez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9094108F-1080-4E5B-9D32-F37FA5FABF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451181" y="6177339"/>
              <a:ext cx="2339594" cy="670557"/>
            </a:xfrm>
            <a:prstGeom prst="rect">
              <a:avLst/>
            </a:prstGeom>
          </p:spPr>
        </p:pic>
      </p:grpSp>
      <p:sp>
        <p:nvSpPr>
          <p:cNvPr id="56" name="Footer Placeholder 21">
            <a:extLst>
              <a:ext uri="{FF2B5EF4-FFF2-40B4-BE49-F238E27FC236}">
                <a16:creationId xmlns:a16="http://schemas.microsoft.com/office/drawing/2014/main" id="{EF956DE2-B4C1-4F3B-A52B-653C589F4DD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783953" y="37932"/>
            <a:ext cx="2719570" cy="271923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de-CH" dirty="0"/>
              <a:t>#PSSATPARIS2019</a:t>
            </a:r>
          </a:p>
        </p:txBody>
      </p:sp>
    </p:spTree>
    <p:extLst>
      <p:ext uri="{BB962C8B-B14F-4D97-AF65-F5344CB8AC3E}">
        <p14:creationId xmlns:p14="http://schemas.microsoft.com/office/powerpoint/2010/main" val="178236071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528B1A-AA3F-4454-BE4E-9BD75F307E5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365129"/>
            <a:ext cx="10515600" cy="1325559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fr-FR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57821427-409C-4B67-A5F8-B48B4C866958}"/>
              </a:ext>
            </a:extLst>
          </p:cNvPr>
          <p:cNvGrpSpPr/>
          <p:nvPr userDrawn="1"/>
        </p:nvGrpSpPr>
        <p:grpSpPr>
          <a:xfrm>
            <a:off x="1367917" y="6183105"/>
            <a:ext cx="9456166" cy="645414"/>
            <a:chOff x="939586" y="6177339"/>
            <a:chExt cx="9851189" cy="670557"/>
          </a:xfrm>
        </p:grpSpPr>
        <p:pic>
          <p:nvPicPr>
            <p:cNvPr id="38" name="Picture 37" descr="A close up of a sign&#10;&#10;Description automatically generated">
              <a:extLst>
                <a:ext uri="{FF2B5EF4-FFF2-40B4-BE49-F238E27FC236}">
                  <a16:creationId xmlns:a16="http://schemas.microsoft.com/office/drawing/2014/main" id="{8674810F-75CE-42E2-87C4-3AB7CCF01C3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9586" y="6228604"/>
              <a:ext cx="4118142" cy="571672"/>
            </a:xfrm>
            <a:prstGeom prst="rect">
              <a:avLst/>
            </a:prstGeom>
          </p:spPr>
        </p:pic>
        <p:grpSp>
          <p:nvGrpSpPr>
            <p:cNvPr id="39" name="Graphic 8">
              <a:extLst>
                <a:ext uri="{FF2B5EF4-FFF2-40B4-BE49-F238E27FC236}">
                  <a16:creationId xmlns:a16="http://schemas.microsoft.com/office/drawing/2014/main" id="{1258A2AB-40D3-45E0-A5AE-ADC40CD1B525}"/>
                </a:ext>
              </a:extLst>
            </p:cNvPr>
            <p:cNvGrpSpPr/>
            <p:nvPr userDrawn="1"/>
          </p:nvGrpSpPr>
          <p:grpSpPr>
            <a:xfrm>
              <a:off x="5473152" y="6263469"/>
              <a:ext cx="2294931" cy="577966"/>
              <a:chOff x="1691143" y="5787114"/>
              <a:chExt cx="2575651" cy="793993"/>
            </a:xfrm>
          </p:grpSpPr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FF82EA6E-57DB-4105-B831-8D93DD1D8684}"/>
                  </a:ext>
                </a:extLst>
              </p:cNvPr>
              <p:cNvSpPr/>
              <p:nvPr/>
            </p:nvSpPr>
            <p:spPr>
              <a:xfrm>
                <a:off x="2811920" y="5956960"/>
                <a:ext cx="247800" cy="345888"/>
              </a:xfrm>
              <a:custGeom>
                <a:avLst/>
                <a:gdLst>
                  <a:gd name="connsiteX0" fmla="*/ 0 w 247799"/>
                  <a:gd name="connsiteY0" fmla="*/ 0 h 345887"/>
                  <a:gd name="connsiteX1" fmla="*/ 217857 w 247799"/>
                  <a:gd name="connsiteY1" fmla="*/ 0 h 345887"/>
                  <a:gd name="connsiteX2" fmla="*/ 240056 w 247799"/>
                  <a:gd name="connsiteY2" fmla="*/ 22199 h 345887"/>
                  <a:gd name="connsiteX3" fmla="*/ 240056 w 247799"/>
                  <a:gd name="connsiteY3" fmla="*/ 22199 h 345887"/>
                  <a:gd name="connsiteX4" fmla="*/ 217857 w 247799"/>
                  <a:gd name="connsiteY4" fmla="*/ 44397 h 345887"/>
                  <a:gd name="connsiteX5" fmla="*/ 74340 w 247799"/>
                  <a:gd name="connsiteY5" fmla="*/ 44397 h 345887"/>
                  <a:gd name="connsiteX6" fmla="*/ 52141 w 247799"/>
                  <a:gd name="connsiteY6" fmla="*/ 66596 h 345887"/>
                  <a:gd name="connsiteX7" fmla="*/ 52141 w 247799"/>
                  <a:gd name="connsiteY7" fmla="*/ 123384 h 345887"/>
                  <a:gd name="connsiteX8" fmla="*/ 74340 w 247799"/>
                  <a:gd name="connsiteY8" fmla="*/ 145582 h 345887"/>
                  <a:gd name="connsiteX9" fmla="*/ 206500 w 247799"/>
                  <a:gd name="connsiteY9" fmla="*/ 145582 h 345887"/>
                  <a:gd name="connsiteX10" fmla="*/ 228698 w 247799"/>
                  <a:gd name="connsiteY10" fmla="*/ 167781 h 345887"/>
                  <a:gd name="connsiteX11" fmla="*/ 228698 w 247799"/>
                  <a:gd name="connsiteY11" fmla="*/ 167781 h 345887"/>
                  <a:gd name="connsiteX12" fmla="*/ 206500 w 247799"/>
                  <a:gd name="connsiteY12" fmla="*/ 189980 h 345887"/>
                  <a:gd name="connsiteX13" fmla="*/ 74340 w 247799"/>
                  <a:gd name="connsiteY13" fmla="*/ 189980 h 345887"/>
                  <a:gd name="connsiteX14" fmla="*/ 52141 w 247799"/>
                  <a:gd name="connsiteY14" fmla="*/ 212179 h 345887"/>
                  <a:gd name="connsiteX15" fmla="*/ 52141 w 247799"/>
                  <a:gd name="connsiteY15" fmla="*/ 280840 h 345887"/>
                  <a:gd name="connsiteX16" fmla="*/ 74340 w 247799"/>
                  <a:gd name="connsiteY16" fmla="*/ 303039 h 345887"/>
                  <a:gd name="connsiteX17" fmla="*/ 226117 w 247799"/>
                  <a:gd name="connsiteY17" fmla="*/ 303039 h 345887"/>
                  <a:gd name="connsiteX18" fmla="*/ 248316 w 247799"/>
                  <a:gd name="connsiteY18" fmla="*/ 325238 h 345887"/>
                  <a:gd name="connsiteX19" fmla="*/ 248316 w 247799"/>
                  <a:gd name="connsiteY19" fmla="*/ 325238 h 345887"/>
                  <a:gd name="connsiteX20" fmla="*/ 226117 w 247799"/>
                  <a:gd name="connsiteY20" fmla="*/ 347436 h 345887"/>
                  <a:gd name="connsiteX21" fmla="*/ 516 w 247799"/>
                  <a:gd name="connsiteY21" fmla="*/ 347436 h 345887"/>
                  <a:gd name="connsiteX22" fmla="*/ 0 w 247799"/>
                  <a:gd name="connsiteY22" fmla="*/ 0 h 345887"/>
                  <a:gd name="connsiteX23" fmla="*/ 0 w 247799"/>
                  <a:gd name="connsiteY23" fmla="*/ 0 h 345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47799" h="345887">
                    <a:moveTo>
                      <a:pt x="0" y="0"/>
                    </a:moveTo>
                    <a:lnTo>
                      <a:pt x="217857" y="0"/>
                    </a:lnTo>
                    <a:cubicBezTo>
                      <a:pt x="230247" y="0"/>
                      <a:pt x="240056" y="9809"/>
                      <a:pt x="240056" y="22199"/>
                    </a:cubicBezTo>
                    <a:lnTo>
                      <a:pt x="240056" y="22199"/>
                    </a:lnTo>
                    <a:cubicBezTo>
                      <a:pt x="240056" y="34589"/>
                      <a:pt x="230247" y="44397"/>
                      <a:pt x="217857" y="44397"/>
                    </a:cubicBezTo>
                    <a:lnTo>
                      <a:pt x="74340" y="44397"/>
                    </a:lnTo>
                    <a:cubicBezTo>
                      <a:pt x="61950" y="44397"/>
                      <a:pt x="52141" y="54206"/>
                      <a:pt x="52141" y="66596"/>
                    </a:cubicBezTo>
                    <a:lnTo>
                      <a:pt x="52141" y="123384"/>
                    </a:lnTo>
                    <a:cubicBezTo>
                      <a:pt x="52141" y="135774"/>
                      <a:pt x="61950" y="145582"/>
                      <a:pt x="74340" y="145582"/>
                    </a:cubicBezTo>
                    <a:lnTo>
                      <a:pt x="206500" y="145582"/>
                    </a:lnTo>
                    <a:cubicBezTo>
                      <a:pt x="218890" y="145582"/>
                      <a:pt x="228698" y="155391"/>
                      <a:pt x="228698" y="167781"/>
                    </a:cubicBezTo>
                    <a:lnTo>
                      <a:pt x="228698" y="167781"/>
                    </a:lnTo>
                    <a:cubicBezTo>
                      <a:pt x="228698" y="180171"/>
                      <a:pt x="218890" y="189980"/>
                      <a:pt x="206500" y="189980"/>
                    </a:cubicBezTo>
                    <a:lnTo>
                      <a:pt x="74340" y="189980"/>
                    </a:lnTo>
                    <a:cubicBezTo>
                      <a:pt x="61950" y="189980"/>
                      <a:pt x="52141" y="199789"/>
                      <a:pt x="52141" y="212179"/>
                    </a:cubicBezTo>
                    <a:lnTo>
                      <a:pt x="52141" y="280840"/>
                    </a:lnTo>
                    <a:cubicBezTo>
                      <a:pt x="52141" y="293230"/>
                      <a:pt x="61950" y="303039"/>
                      <a:pt x="74340" y="303039"/>
                    </a:cubicBezTo>
                    <a:lnTo>
                      <a:pt x="226117" y="303039"/>
                    </a:lnTo>
                    <a:cubicBezTo>
                      <a:pt x="238507" y="303039"/>
                      <a:pt x="248316" y="312848"/>
                      <a:pt x="248316" y="325238"/>
                    </a:cubicBezTo>
                    <a:lnTo>
                      <a:pt x="248316" y="325238"/>
                    </a:lnTo>
                    <a:cubicBezTo>
                      <a:pt x="248316" y="337628"/>
                      <a:pt x="238507" y="347436"/>
                      <a:pt x="226117" y="347436"/>
                    </a:cubicBezTo>
                    <a:lnTo>
                      <a:pt x="516" y="347436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1B364CCD-5245-428F-B898-B119AECD90FB}"/>
                  </a:ext>
                </a:extLst>
              </p:cNvPr>
              <p:cNvSpPr/>
              <p:nvPr/>
            </p:nvSpPr>
            <p:spPr>
              <a:xfrm>
                <a:off x="3104634" y="5956444"/>
                <a:ext cx="268450" cy="345888"/>
              </a:xfrm>
              <a:custGeom>
                <a:avLst/>
                <a:gdLst>
                  <a:gd name="connsiteX0" fmla="*/ 273096 w 268449"/>
                  <a:gd name="connsiteY0" fmla="*/ 22715 h 345887"/>
                  <a:gd name="connsiteX1" fmla="*/ 273096 w 268449"/>
                  <a:gd name="connsiteY1" fmla="*/ 22715 h 345887"/>
                  <a:gd name="connsiteX2" fmla="*/ 250897 w 268449"/>
                  <a:gd name="connsiteY2" fmla="*/ 44914 h 345887"/>
                  <a:gd name="connsiteX3" fmla="*/ 184817 w 268449"/>
                  <a:gd name="connsiteY3" fmla="*/ 44914 h 345887"/>
                  <a:gd name="connsiteX4" fmla="*/ 162619 w 268449"/>
                  <a:gd name="connsiteY4" fmla="*/ 67113 h 345887"/>
                  <a:gd name="connsiteX5" fmla="*/ 162619 w 268449"/>
                  <a:gd name="connsiteY5" fmla="*/ 324721 h 345887"/>
                  <a:gd name="connsiteX6" fmla="*/ 140420 w 268449"/>
                  <a:gd name="connsiteY6" fmla="*/ 346920 h 345887"/>
                  <a:gd name="connsiteX7" fmla="*/ 132676 w 268449"/>
                  <a:gd name="connsiteY7" fmla="*/ 346920 h 345887"/>
                  <a:gd name="connsiteX8" fmla="*/ 110478 w 268449"/>
                  <a:gd name="connsiteY8" fmla="*/ 324721 h 345887"/>
                  <a:gd name="connsiteX9" fmla="*/ 110478 w 268449"/>
                  <a:gd name="connsiteY9" fmla="*/ 66596 h 345887"/>
                  <a:gd name="connsiteX10" fmla="*/ 88279 w 268449"/>
                  <a:gd name="connsiteY10" fmla="*/ 44398 h 345887"/>
                  <a:gd name="connsiteX11" fmla="*/ 22199 w 268449"/>
                  <a:gd name="connsiteY11" fmla="*/ 44398 h 345887"/>
                  <a:gd name="connsiteX12" fmla="*/ 0 w 268449"/>
                  <a:gd name="connsiteY12" fmla="*/ 22199 h 345887"/>
                  <a:gd name="connsiteX13" fmla="*/ 0 w 268449"/>
                  <a:gd name="connsiteY13" fmla="*/ 22199 h 345887"/>
                  <a:gd name="connsiteX14" fmla="*/ 22199 w 268449"/>
                  <a:gd name="connsiteY14" fmla="*/ 0 h 345887"/>
                  <a:gd name="connsiteX15" fmla="*/ 251414 w 268449"/>
                  <a:gd name="connsiteY15" fmla="*/ 0 h 345887"/>
                  <a:gd name="connsiteX16" fmla="*/ 273096 w 268449"/>
                  <a:gd name="connsiteY16" fmla="*/ 22715 h 345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68449" h="345887">
                    <a:moveTo>
                      <a:pt x="273096" y="22715"/>
                    </a:moveTo>
                    <a:lnTo>
                      <a:pt x="273096" y="22715"/>
                    </a:lnTo>
                    <a:cubicBezTo>
                      <a:pt x="273096" y="35105"/>
                      <a:pt x="263287" y="44914"/>
                      <a:pt x="250897" y="44914"/>
                    </a:cubicBezTo>
                    <a:lnTo>
                      <a:pt x="184817" y="44914"/>
                    </a:lnTo>
                    <a:cubicBezTo>
                      <a:pt x="172427" y="44914"/>
                      <a:pt x="162619" y="54723"/>
                      <a:pt x="162619" y="67113"/>
                    </a:cubicBezTo>
                    <a:lnTo>
                      <a:pt x="162619" y="324721"/>
                    </a:lnTo>
                    <a:cubicBezTo>
                      <a:pt x="162619" y="337111"/>
                      <a:pt x="152810" y="346920"/>
                      <a:pt x="140420" y="346920"/>
                    </a:cubicBezTo>
                    <a:lnTo>
                      <a:pt x="132676" y="346920"/>
                    </a:lnTo>
                    <a:cubicBezTo>
                      <a:pt x="120286" y="346920"/>
                      <a:pt x="110478" y="337111"/>
                      <a:pt x="110478" y="324721"/>
                    </a:cubicBezTo>
                    <a:lnTo>
                      <a:pt x="110478" y="66596"/>
                    </a:lnTo>
                    <a:cubicBezTo>
                      <a:pt x="110478" y="54206"/>
                      <a:pt x="100669" y="44398"/>
                      <a:pt x="88279" y="44398"/>
                    </a:cubicBezTo>
                    <a:lnTo>
                      <a:pt x="22199" y="44398"/>
                    </a:lnTo>
                    <a:cubicBezTo>
                      <a:pt x="9809" y="44398"/>
                      <a:pt x="0" y="34589"/>
                      <a:pt x="0" y="22199"/>
                    </a:cubicBezTo>
                    <a:lnTo>
                      <a:pt x="0" y="22199"/>
                    </a:lnTo>
                    <a:cubicBezTo>
                      <a:pt x="0" y="9809"/>
                      <a:pt x="9809" y="0"/>
                      <a:pt x="22199" y="0"/>
                    </a:cubicBezTo>
                    <a:lnTo>
                      <a:pt x="251414" y="0"/>
                    </a:lnTo>
                    <a:cubicBezTo>
                      <a:pt x="263287" y="516"/>
                      <a:pt x="273096" y="10325"/>
                      <a:pt x="273096" y="22715"/>
                    </a:cubicBez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62A3EE8F-90BA-4E6E-8880-69346407D3F9}"/>
                  </a:ext>
                </a:extLst>
              </p:cNvPr>
              <p:cNvSpPr/>
              <p:nvPr/>
            </p:nvSpPr>
            <p:spPr>
              <a:xfrm>
                <a:off x="3420662" y="5959025"/>
                <a:ext cx="242637" cy="340725"/>
              </a:xfrm>
              <a:custGeom>
                <a:avLst/>
                <a:gdLst>
                  <a:gd name="connsiteX0" fmla="*/ 32957 w 242637"/>
                  <a:gd name="connsiteY0" fmla="*/ 226118 h 340725"/>
                  <a:gd name="connsiteX1" fmla="*/ 52058 w 242637"/>
                  <a:gd name="connsiteY1" fmla="*/ 241089 h 340725"/>
                  <a:gd name="connsiteX2" fmla="*/ 57220 w 242637"/>
                  <a:gd name="connsiteY2" fmla="*/ 257093 h 340725"/>
                  <a:gd name="connsiteX3" fmla="*/ 73224 w 242637"/>
                  <a:gd name="connsiteY3" fmla="*/ 281873 h 340725"/>
                  <a:gd name="connsiteX4" fmla="*/ 96455 w 242637"/>
                  <a:gd name="connsiteY4" fmla="*/ 297876 h 340725"/>
                  <a:gd name="connsiteX5" fmla="*/ 125881 w 242637"/>
                  <a:gd name="connsiteY5" fmla="*/ 303555 h 340725"/>
                  <a:gd name="connsiteX6" fmla="*/ 153243 w 242637"/>
                  <a:gd name="connsiteY6" fmla="*/ 300458 h 340725"/>
                  <a:gd name="connsiteX7" fmla="*/ 176474 w 242637"/>
                  <a:gd name="connsiteY7" fmla="*/ 290133 h 340725"/>
                  <a:gd name="connsiteX8" fmla="*/ 192478 w 242637"/>
                  <a:gd name="connsiteY8" fmla="*/ 272064 h 340725"/>
                  <a:gd name="connsiteX9" fmla="*/ 198156 w 242637"/>
                  <a:gd name="connsiteY9" fmla="*/ 245219 h 340725"/>
                  <a:gd name="connsiteX10" fmla="*/ 191445 w 242637"/>
                  <a:gd name="connsiteY10" fmla="*/ 224052 h 340725"/>
                  <a:gd name="connsiteX11" fmla="*/ 173893 w 242637"/>
                  <a:gd name="connsiteY11" fmla="*/ 208565 h 340725"/>
                  <a:gd name="connsiteX12" fmla="*/ 149113 w 242637"/>
                  <a:gd name="connsiteY12" fmla="*/ 197208 h 340725"/>
                  <a:gd name="connsiteX13" fmla="*/ 121235 w 242637"/>
                  <a:gd name="connsiteY13" fmla="*/ 187915 h 340725"/>
                  <a:gd name="connsiteX14" fmla="*/ 94390 w 242637"/>
                  <a:gd name="connsiteY14" fmla="*/ 179655 h 340725"/>
                  <a:gd name="connsiteX15" fmla="*/ 68062 w 242637"/>
                  <a:gd name="connsiteY15" fmla="*/ 169330 h 340725"/>
                  <a:gd name="connsiteX16" fmla="*/ 44830 w 242637"/>
                  <a:gd name="connsiteY16" fmla="*/ 155908 h 340725"/>
                  <a:gd name="connsiteX17" fmla="*/ 25729 w 242637"/>
                  <a:gd name="connsiteY17" fmla="*/ 138355 h 340725"/>
                  <a:gd name="connsiteX18" fmla="*/ 12823 w 242637"/>
                  <a:gd name="connsiteY18" fmla="*/ 115640 h 340725"/>
                  <a:gd name="connsiteX19" fmla="*/ 8177 w 242637"/>
                  <a:gd name="connsiteY19" fmla="*/ 86214 h 340725"/>
                  <a:gd name="connsiteX20" fmla="*/ 16437 w 242637"/>
                  <a:gd name="connsiteY20" fmla="*/ 49044 h 340725"/>
                  <a:gd name="connsiteX21" fmla="*/ 39668 w 242637"/>
                  <a:gd name="connsiteY21" fmla="*/ 22199 h 340725"/>
                  <a:gd name="connsiteX22" fmla="*/ 75289 w 242637"/>
                  <a:gd name="connsiteY22" fmla="*/ 5679 h 340725"/>
                  <a:gd name="connsiteX23" fmla="*/ 121235 w 242637"/>
                  <a:gd name="connsiteY23" fmla="*/ 0 h 340725"/>
                  <a:gd name="connsiteX24" fmla="*/ 160470 w 242637"/>
                  <a:gd name="connsiteY24" fmla="*/ 4646 h 340725"/>
                  <a:gd name="connsiteX25" fmla="*/ 190413 w 242637"/>
                  <a:gd name="connsiteY25" fmla="*/ 17036 h 340725"/>
                  <a:gd name="connsiteX26" fmla="*/ 212095 w 242637"/>
                  <a:gd name="connsiteY26" fmla="*/ 35105 h 340725"/>
                  <a:gd name="connsiteX27" fmla="*/ 226550 w 242637"/>
                  <a:gd name="connsiteY27" fmla="*/ 57304 h 340725"/>
                  <a:gd name="connsiteX28" fmla="*/ 234810 w 242637"/>
                  <a:gd name="connsiteY28" fmla="*/ 81051 h 340725"/>
                  <a:gd name="connsiteX29" fmla="*/ 234810 w 242637"/>
                  <a:gd name="connsiteY29" fmla="*/ 81051 h 340725"/>
                  <a:gd name="connsiteX30" fmla="*/ 215709 w 242637"/>
                  <a:gd name="connsiteY30" fmla="*/ 104799 h 340725"/>
                  <a:gd name="connsiteX31" fmla="*/ 204868 w 242637"/>
                  <a:gd name="connsiteY31" fmla="*/ 104799 h 340725"/>
                  <a:gd name="connsiteX32" fmla="*/ 185766 w 242637"/>
                  <a:gd name="connsiteY32" fmla="*/ 89828 h 340725"/>
                  <a:gd name="connsiteX33" fmla="*/ 181120 w 242637"/>
                  <a:gd name="connsiteY33" fmla="*/ 76405 h 340725"/>
                  <a:gd name="connsiteX34" fmla="*/ 166665 w 242637"/>
                  <a:gd name="connsiteY34" fmla="*/ 56271 h 340725"/>
                  <a:gd name="connsiteX35" fmla="*/ 146015 w 242637"/>
                  <a:gd name="connsiteY35" fmla="*/ 43881 h 340725"/>
                  <a:gd name="connsiteX36" fmla="*/ 121235 w 242637"/>
                  <a:gd name="connsiteY36" fmla="*/ 39751 h 340725"/>
                  <a:gd name="connsiteX37" fmla="*/ 98004 w 242637"/>
                  <a:gd name="connsiteY37" fmla="*/ 42333 h 340725"/>
                  <a:gd name="connsiteX38" fmla="*/ 77354 w 242637"/>
                  <a:gd name="connsiteY38" fmla="*/ 50076 h 340725"/>
                  <a:gd name="connsiteX39" fmla="*/ 62899 w 242637"/>
                  <a:gd name="connsiteY39" fmla="*/ 64015 h 340725"/>
                  <a:gd name="connsiteX40" fmla="*/ 57220 w 242637"/>
                  <a:gd name="connsiteY40" fmla="*/ 85181 h 340725"/>
                  <a:gd name="connsiteX41" fmla="*/ 63931 w 242637"/>
                  <a:gd name="connsiteY41" fmla="*/ 107380 h 340725"/>
                  <a:gd name="connsiteX42" fmla="*/ 81484 w 242637"/>
                  <a:gd name="connsiteY42" fmla="*/ 123384 h 340725"/>
                  <a:gd name="connsiteX43" fmla="*/ 106264 w 242637"/>
                  <a:gd name="connsiteY43" fmla="*/ 135258 h 340725"/>
                  <a:gd name="connsiteX44" fmla="*/ 134658 w 242637"/>
                  <a:gd name="connsiteY44" fmla="*/ 144550 h 340725"/>
                  <a:gd name="connsiteX45" fmla="*/ 161503 w 242637"/>
                  <a:gd name="connsiteY45" fmla="*/ 153326 h 340725"/>
                  <a:gd name="connsiteX46" fmla="*/ 187315 w 242637"/>
                  <a:gd name="connsiteY46" fmla="*/ 163651 h 340725"/>
                  <a:gd name="connsiteX47" fmla="*/ 210546 w 242637"/>
                  <a:gd name="connsiteY47" fmla="*/ 177074 h 340725"/>
                  <a:gd name="connsiteX48" fmla="*/ 229131 w 242637"/>
                  <a:gd name="connsiteY48" fmla="*/ 194110 h 340725"/>
                  <a:gd name="connsiteX49" fmla="*/ 241521 w 242637"/>
                  <a:gd name="connsiteY49" fmla="*/ 216309 h 340725"/>
                  <a:gd name="connsiteX50" fmla="*/ 246168 w 242637"/>
                  <a:gd name="connsiteY50" fmla="*/ 244702 h 340725"/>
                  <a:gd name="connsiteX51" fmla="*/ 236875 w 242637"/>
                  <a:gd name="connsiteY51" fmla="*/ 288068 h 340725"/>
                  <a:gd name="connsiteX52" fmla="*/ 211579 w 242637"/>
                  <a:gd name="connsiteY52" fmla="*/ 319043 h 340725"/>
                  <a:gd name="connsiteX53" fmla="*/ 172860 w 242637"/>
                  <a:gd name="connsiteY53" fmla="*/ 338144 h 340725"/>
                  <a:gd name="connsiteX54" fmla="*/ 124333 w 242637"/>
                  <a:gd name="connsiteY54" fmla="*/ 344339 h 340725"/>
                  <a:gd name="connsiteX55" fmla="*/ 93358 w 242637"/>
                  <a:gd name="connsiteY55" fmla="*/ 340725 h 340725"/>
                  <a:gd name="connsiteX56" fmla="*/ 63931 w 242637"/>
                  <a:gd name="connsiteY56" fmla="*/ 329884 h 340725"/>
                  <a:gd name="connsiteX57" fmla="*/ 38119 w 242637"/>
                  <a:gd name="connsiteY57" fmla="*/ 312331 h 340725"/>
                  <a:gd name="connsiteX58" fmla="*/ 17469 w 242637"/>
                  <a:gd name="connsiteY58" fmla="*/ 288584 h 340725"/>
                  <a:gd name="connsiteX59" fmla="*/ 3530 w 242637"/>
                  <a:gd name="connsiteY59" fmla="*/ 259158 h 340725"/>
                  <a:gd name="connsiteX60" fmla="*/ 433 w 242637"/>
                  <a:gd name="connsiteY60" fmla="*/ 247800 h 340725"/>
                  <a:gd name="connsiteX61" fmla="*/ 19534 w 242637"/>
                  <a:gd name="connsiteY61" fmla="*/ 224569 h 340725"/>
                  <a:gd name="connsiteX62" fmla="*/ 32957 w 242637"/>
                  <a:gd name="connsiteY62" fmla="*/ 224569 h 340725"/>
                  <a:gd name="connsiteX63" fmla="*/ 32957 w 242637"/>
                  <a:gd name="connsiteY63" fmla="*/ 226118 h 340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</a:cxnLst>
                <a:rect l="l" t="t" r="r" b="b"/>
                <a:pathLst>
                  <a:path w="242637" h="340725">
                    <a:moveTo>
                      <a:pt x="32957" y="226118"/>
                    </a:moveTo>
                    <a:cubicBezTo>
                      <a:pt x="42249" y="226118"/>
                      <a:pt x="49993" y="232313"/>
                      <a:pt x="52058" y="241089"/>
                    </a:cubicBezTo>
                    <a:cubicBezTo>
                      <a:pt x="53090" y="246768"/>
                      <a:pt x="55155" y="251930"/>
                      <a:pt x="57220" y="257093"/>
                    </a:cubicBezTo>
                    <a:cubicBezTo>
                      <a:pt x="61350" y="266385"/>
                      <a:pt x="66513" y="274645"/>
                      <a:pt x="73224" y="281873"/>
                    </a:cubicBezTo>
                    <a:cubicBezTo>
                      <a:pt x="79935" y="288584"/>
                      <a:pt x="87679" y="294263"/>
                      <a:pt x="96455" y="297876"/>
                    </a:cubicBezTo>
                    <a:cubicBezTo>
                      <a:pt x="105231" y="301490"/>
                      <a:pt x="115556" y="303555"/>
                      <a:pt x="125881" y="303555"/>
                    </a:cubicBezTo>
                    <a:cubicBezTo>
                      <a:pt x="135690" y="303555"/>
                      <a:pt x="144466" y="302523"/>
                      <a:pt x="153243" y="300458"/>
                    </a:cubicBezTo>
                    <a:cubicBezTo>
                      <a:pt x="162019" y="298393"/>
                      <a:pt x="169763" y="294779"/>
                      <a:pt x="176474" y="290133"/>
                    </a:cubicBezTo>
                    <a:cubicBezTo>
                      <a:pt x="183185" y="285486"/>
                      <a:pt x="188348" y="279291"/>
                      <a:pt x="192478" y="272064"/>
                    </a:cubicBezTo>
                    <a:cubicBezTo>
                      <a:pt x="196608" y="264836"/>
                      <a:pt x="198156" y="255544"/>
                      <a:pt x="198156" y="245219"/>
                    </a:cubicBezTo>
                    <a:cubicBezTo>
                      <a:pt x="198156" y="236959"/>
                      <a:pt x="196091" y="229731"/>
                      <a:pt x="191445" y="224052"/>
                    </a:cubicBezTo>
                    <a:cubicBezTo>
                      <a:pt x="186799" y="217858"/>
                      <a:pt x="181120" y="212695"/>
                      <a:pt x="173893" y="208565"/>
                    </a:cubicBezTo>
                    <a:cubicBezTo>
                      <a:pt x="166665" y="203919"/>
                      <a:pt x="158405" y="200305"/>
                      <a:pt x="149113" y="197208"/>
                    </a:cubicBezTo>
                    <a:cubicBezTo>
                      <a:pt x="139820" y="194110"/>
                      <a:pt x="130528" y="191013"/>
                      <a:pt x="121235" y="187915"/>
                    </a:cubicBezTo>
                    <a:cubicBezTo>
                      <a:pt x="112459" y="185334"/>
                      <a:pt x="103683" y="182236"/>
                      <a:pt x="94390" y="179655"/>
                    </a:cubicBezTo>
                    <a:cubicBezTo>
                      <a:pt x="85614" y="176558"/>
                      <a:pt x="76838" y="172944"/>
                      <a:pt x="68062" y="169330"/>
                    </a:cubicBezTo>
                    <a:cubicBezTo>
                      <a:pt x="59802" y="165200"/>
                      <a:pt x="52058" y="161070"/>
                      <a:pt x="44830" y="155908"/>
                    </a:cubicBezTo>
                    <a:cubicBezTo>
                      <a:pt x="37603" y="150745"/>
                      <a:pt x="31408" y="145066"/>
                      <a:pt x="25729" y="138355"/>
                    </a:cubicBezTo>
                    <a:cubicBezTo>
                      <a:pt x="20567" y="131644"/>
                      <a:pt x="15920" y="123900"/>
                      <a:pt x="12823" y="115640"/>
                    </a:cubicBezTo>
                    <a:cubicBezTo>
                      <a:pt x="9725" y="106864"/>
                      <a:pt x="8177" y="97055"/>
                      <a:pt x="8177" y="86214"/>
                    </a:cubicBezTo>
                    <a:cubicBezTo>
                      <a:pt x="8177" y="72275"/>
                      <a:pt x="10758" y="59885"/>
                      <a:pt x="16437" y="49044"/>
                    </a:cubicBezTo>
                    <a:cubicBezTo>
                      <a:pt x="22115" y="38203"/>
                      <a:pt x="29859" y="29426"/>
                      <a:pt x="39668" y="22199"/>
                    </a:cubicBezTo>
                    <a:cubicBezTo>
                      <a:pt x="49477" y="14971"/>
                      <a:pt x="61350" y="9292"/>
                      <a:pt x="75289" y="5679"/>
                    </a:cubicBezTo>
                    <a:cubicBezTo>
                      <a:pt x="89228" y="2065"/>
                      <a:pt x="104715" y="0"/>
                      <a:pt x="121235" y="0"/>
                    </a:cubicBezTo>
                    <a:cubicBezTo>
                      <a:pt x="135690" y="0"/>
                      <a:pt x="149113" y="1549"/>
                      <a:pt x="160470" y="4646"/>
                    </a:cubicBezTo>
                    <a:cubicBezTo>
                      <a:pt x="171828" y="7744"/>
                      <a:pt x="181636" y="11874"/>
                      <a:pt x="190413" y="17036"/>
                    </a:cubicBezTo>
                    <a:cubicBezTo>
                      <a:pt x="198673" y="22199"/>
                      <a:pt x="205900" y="28394"/>
                      <a:pt x="212095" y="35105"/>
                    </a:cubicBezTo>
                    <a:cubicBezTo>
                      <a:pt x="217774" y="42333"/>
                      <a:pt x="222936" y="49560"/>
                      <a:pt x="226550" y="57304"/>
                    </a:cubicBezTo>
                    <a:cubicBezTo>
                      <a:pt x="230164" y="65048"/>
                      <a:pt x="233261" y="73308"/>
                      <a:pt x="234810" y="81051"/>
                    </a:cubicBezTo>
                    <a:lnTo>
                      <a:pt x="234810" y="81051"/>
                    </a:lnTo>
                    <a:cubicBezTo>
                      <a:pt x="237908" y="92925"/>
                      <a:pt x="228099" y="104799"/>
                      <a:pt x="215709" y="104799"/>
                    </a:cubicBezTo>
                    <a:lnTo>
                      <a:pt x="204868" y="104799"/>
                    </a:lnTo>
                    <a:cubicBezTo>
                      <a:pt x="196091" y="104799"/>
                      <a:pt x="187831" y="98604"/>
                      <a:pt x="185766" y="89828"/>
                    </a:cubicBezTo>
                    <a:cubicBezTo>
                      <a:pt x="184734" y="85181"/>
                      <a:pt x="183185" y="80535"/>
                      <a:pt x="181120" y="76405"/>
                    </a:cubicBezTo>
                    <a:cubicBezTo>
                      <a:pt x="177506" y="68145"/>
                      <a:pt x="172344" y="61434"/>
                      <a:pt x="166665" y="56271"/>
                    </a:cubicBezTo>
                    <a:cubicBezTo>
                      <a:pt x="160470" y="51109"/>
                      <a:pt x="153759" y="46979"/>
                      <a:pt x="146015" y="43881"/>
                    </a:cubicBezTo>
                    <a:cubicBezTo>
                      <a:pt x="138271" y="41300"/>
                      <a:pt x="130012" y="39751"/>
                      <a:pt x="121235" y="39751"/>
                    </a:cubicBezTo>
                    <a:cubicBezTo>
                      <a:pt x="113491" y="39751"/>
                      <a:pt x="105748" y="40784"/>
                      <a:pt x="98004" y="42333"/>
                    </a:cubicBezTo>
                    <a:cubicBezTo>
                      <a:pt x="90260" y="43881"/>
                      <a:pt x="83549" y="46463"/>
                      <a:pt x="77354" y="50076"/>
                    </a:cubicBezTo>
                    <a:cubicBezTo>
                      <a:pt x="71159" y="53690"/>
                      <a:pt x="66513" y="58336"/>
                      <a:pt x="62899" y="64015"/>
                    </a:cubicBezTo>
                    <a:cubicBezTo>
                      <a:pt x="59285" y="69694"/>
                      <a:pt x="57220" y="76921"/>
                      <a:pt x="57220" y="85181"/>
                    </a:cubicBezTo>
                    <a:cubicBezTo>
                      <a:pt x="57220" y="93441"/>
                      <a:pt x="59285" y="101185"/>
                      <a:pt x="63931" y="107380"/>
                    </a:cubicBezTo>
                    <a:cubicBezTo>
                      <a:pt x="68578" y="113575"/>
                      <a:pt x="74256" y="118738"/>
                      <a:pt x="81484" y="123384"/>
                    </a:cubicBezTo>
                    <a:cubicBezTo>
                      <a:pt x="88712" y="128030"/>
                      <a:pt x="96971" y="132160"/>
                      <a:pt x="106264" y="135258"/>
                    </a:cubicBezTo>
                    <a:cubicBezTo>
                      <a:pt x="115556" y="138871"/>
                      <a:pt x="125365" y="141969"/>
                      <a:pt x="134658" y="144550"/>
                    </a:cubicBezTo>
                    <a:cubicBezTo>
                      <a:pt x="143434" y="147131"/>
                      <a:pt x="152210" y="150229"/>
                      <a:pt x="161503" y="153326"/>
                    </a:cubicBezTo>
                    <a:cubicBezTo>
                      <a:pt x="170279" y="156424"/>
                      <a:pt x="179055" y="160038"/>
                      <a:pt x="187315" y="163651"/>
                    </a:cubicBezTo>
                    <a:cubicBezTo>
                      <a:pt x="195575" y="167781"/>
                      <a:pt x="203319" y="171911"/>
                      <a:pt x="210546" y="177074"/>
                    </a:cubicBezTo>
                    <a:cubicBezTo>
                      <a:pt x="217774" y="182236"/>
                      <a:pt x="223969" y="187915"/>
                      <a:pt x="229131" y="194110"/>
                    </a:cubicBezTo>
                    <a:cubicBezTo>
                      <a:pt x="234294" y="200821"/>
                      <a:pt x="238424" y="208049"/>
                      <a:pt x="241521" y="216309"/>
                    </a:cubicBezTo>
                    <a:cubicBezTo>
                      <a:pt x="244619" y="224569"/>
                      <a:pt x="246168" y="233861"/>
                      <a:pt x="246168" y="244702"/>
                    </a:cubicBezTo>
                    <a:cubicBezTo>
                      <a:pt x="246168" y="261223"/>
                      <a:pt x="243070" y="275678"/>
                      <a:pt x="236875" y="288068"/>
                    </a:cubicBezTo>
                    <a:cubicBezTo>
                      <a:pt x="230680" y="300458"/>
                      <a:pt x="222420" y="310783"/>
                      <a:pt x="211579" y="319043"/>
                    </a:cubicBezTo>
                    <a:cubicBezTo>
                      <a:pt x="200738" y="327303"/>
                      <a:pt x="187831" y="333498"/>
                      <a:pt x="172860" y="338144"/>
                    </a:cubicBezTo>
                    <a:cubicBezTo>
                      <a:pt x="157889" y="342274"/>
                      <a:pt x="141885" y="344339"/>
                      <a:pt x="124333" y="344339"/>
                    </a:cubicBezTo>
                    <a:cubicBezTo>
                      <a:pt x="114008" y="344339"/>
                      <a:pt x="103683" y="343306"/>
                      <a:pt x="93358" y="340725"/>
                    </a:cubicBezTo>
                    <a:cubicBezTo>
                      <a:pt x="83033" y="338144"/>
                      <a:pt x="73224" y="334530"/>
                      <a:pt x="63931" y="329884"/>
                    </a:cubicBezTo>
                    <a:cubicBezTo>
                      <a:pt x="54639" y="325238"/>
                      <a:pt x="45863" y="319043"/>
                      <a:pt x="38119" y="312331"/>
                    </a:cubicBezTo>
                    <a:cubicBezTo>
                      <a:pt x="30375" y="305620"/>
                      <a:pt x="23148" y="297360"/>
                      <a:pt x="17469" y="288584"/>
                    </a:cubicBezTo>
                    <a:cubicBezTo>
                      <a:pt x="11790" y="279808"/>
                      <a:pt x="7144" y="269999"/>
                      <a:pt x="3530" y="259158"/>
                    </a:cubicBezTo>
                    <a:cubicBezTo>
                      <a:pt x="2498" y="255544"/>
                      <a:pt x="1465" y="251930"/>
                      <a:pt x="433" y="247800"/>
                    </a:cubicBezTo>
                    <a:cubicBezTo>
                      <a:pt x="-2148" y="235926"/>
                      <a:pt x="7144" y="224569"/>
                      <a:pt x="19534" y="224569"/>
                    </a:cubicBezTo>
                    <a:lnTo>
                      <a:pt x="32957" y="224569"/>
                    </a:lnTo>
                    <a:lnTo>
                      <a:pt x="32957" y="226118"/>
                    </a:ln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8A7EE39E-949F-4949-936F-FC449CBBA103}"/>
                  </a:ext>
                </a:extLst>
              </p:cNvPr>
              <p:cNvSpPr/>
              <p:nvPr/>
            </p:nvSpPr>
            <p:spPr>
              <a:xfrm>
                <a:off x="4024157" y="5959025"/>
                <a:ext cx="242637" cy="340725"/>
              </a:xfrm>
              <a:custGeom>
                <a:avLst/>
                <a:gdLst>
                  <a:gd name="connsiteX0" fmla="*/ 32957 w 242637"/>
                  <a:gd name="connsiteY0" fmla="*/ 226118 h 340725"/>
                  <a:gd name="connsiteX1" fmla="*/ 52058 w 242637"/>
                  <a:gd name="connsiteY1" fmla="*/ 241089 h 340725"/>
                  <a:gd name="connsiteX2" fmla="*/ 57220 w 242637"/>
                  <a:gd name="connsiteY2" fmla="*/ 257093 h 340725"/>
                  <a:gd name="connsiteX3" fmla="*/ 73224 w 242637"/>
                  <a:gd name="connsiteY3" fmla="*/ 281873 h 340725"/>
                  <a:gd name="connsiteX4" fmla="*/ 96455 w 242637"/>
                  <a:gd name="connsiteY4" fmla="*/ 297876 h 340725"/>
                  <a:gd name="connsiteX5" fmla="*/ 125881 w 242637"/>
                  <a:gd name="connsiteY5" fmla="*/ 303555 h 340725"/>
                  <a:gd name="connsiteX6" fmla="*/ 153243 w 242637"/>
                  <a:gd name="connsiteY6" fmla="*/ 300458 h 340725"/>
                  <a:gd name="connsiteX7" fmla="*/ 176474 w 242637"/>
                  <a:gd name="connsiteY7" fmla="*/ 290133 h 340725"/>
                  <a:gd name="connsiteX8" fmla="*/ 192478 w 242637"/>
                  <a:gd name="connsiteY8" fmla="*/ 272064 h 340725"/>
                  <a:gd name="connsiteX9" fmla="*/ 198156 w 242637"/>
                  <a:gd name="connsiteY9" fmla="*/ 245219 h 340725"/>
                  <a:gd name="connsiteX10" fmla="*/ 191445 w 242637"/>
                  <a:gd name="connsiteY10" fmla="*/ 224052 h 340725"/>
                  <a:gd name="connsiteX11" fmla="*/ 173893 w 242637"/>
                  <a:gd name="connsiteY11" fmla="*/ 208565 h 340725"/>
                  <a:gd name="connsiteX12" fmla="*/ 149113 w 242637"/>
                  <a:gd name="connsiteY12" fmla="*/ 197208 h 340725"/>
                  <a:gd name="connsiteX13" fmla="*/ 121235 w 242637"/>
                  <a:gd name="connsiteY13" fmla="*/ 187915 h 340725"/>
                  <a:gd name="connsiteX14" fmla="*/ 94390 w 242637"/>
                  <a:gd name="connsiteY14" fmla="*/ 179655 h 340725"/>
                  <a:gd name="connsiteX15" fmla="*/ 68062 w 242637"/>
                  <a:gd name="connsiteY15" fmla="*/ 169330 h 340725"/>
                  <a:gd name="connsiteX16" fmla="*/ 44830 w 242637"/>
                  <a:gd name="connsiteY16" fmla="*/ 155908 h 340725"/>
                  <a:gd name="connsiteX17" fmla="*/ 25729 w 242637"/>
                  <a:gd name="connsiteY17" fmla="*/ 138355 h 340725"/>
                  <a:gd name="connsiteX18" fmla="*/ 12823 w 242637"/>
                  <a:gd name="connsiteY18" fmla="*/ 115640 h 340725"/>
                  <a:gd name="connsiteX19" fmla="*/ 8177 w 242637"/>
                  <a:gd name="connsiteY19" fmla="*/ 86214 h 340725"/>
                  <a:gd name="connsiteX20" fmla="*/ 16437 w 242637"/>
                  <a:gd name="connsiteY20" fmla="*/ 49044 h 340725"/>
                  <a:gd name="connsiteX21" fmla="*/ 39668 w 242637"/>
                  <a:gd name="connsiteY21" fmla="*/ 22199 h 340725"/>
                  <a:gd name="connsiteX22" fmla="*/ 75289 w 242637"/>
                  <a:gd name="connsiteY22" fmla="*/ 5679 h 340725"/>
                  <a:gd name="connsiteX23" fmla="*/ 121235 w 242637"/>
                  <a:gd name="connsiteY23" fmla="*/ 0 h 340725"/>
                  <a:gd name="connsiteX24" fmla="*/ 160470 w 242637"/>
                  <a:gd name="connsiteY24" fmla="*/ 4646 h 340725"/>
                  <a:gd name="connsiteX25" fmla="*/ 190413 w 242637"/>
                  <a:gd name="connsiteY25" fmla="*/ 17036 h 340725"/>
                  <a:gd name="connsiteX26" fmla="*/ 212095 w 242637"/>
                  <a:gd name="connsiteY26" fmla="*/ 35105 h 340725"/>
                  <a:gd name="connsiteX27" fmla="*/ 226550 w 242637"/>
                  <a:gd name="connsiteY27" fmla="*/ 57304 h 340725"/>
                  <a:gd name="connsiteX28" fmla="*/ 234810 w 242637"/>
                  <a:gd name="connsiteY28" fmla="*/ 81051 h 340725"/>
                  <a:gd name="connsiteX29" fmla="*/ 234810 w 242637"/>
                  <a:gd name="connsiteY29" fmla="*/ 81051 h 340725"/>
                  <a:gd name="connsiteX30" fmla="*/ 215709 w 242637"/>
                  <a:gd name="connsiteY30" fmla="*/ 104799 h 340725"/>
                  <a:gd name="connsiteX31" fmla="*/ 204868 w 242637"/>
                  <a:gd name="connsiteY31" fmla="*/ 104799 h 340725"/>
                  <a:gd name="connsiteX32" fmla="*/ 185766 w 242637"/>
                  <a:gd name="connsiteY32" fmla="*/ 89828 h 340725"/>
                  <a:gd name="connsiteX33" fmla="*/ 181120 w 242637"/>
                  <a:gd name="connsiteY33" fmla="*/ 76405 h 340725"/>
                  <a:gd name="connsiteX34" fmla="*/ 166665 w 242637"/>
                  <a:gd name="connsiteY34" fmla="*/ 56271 h 340725"/>
                  <a:gd name="connsiteX35" fmla="*/ 146015 w 242637"/>
                  <a:gd name="connsiteY35" fmla="*/ 43881 h 340725"/>
                  <a:gd name="connsiteX36" fmla="*/ 121235 w 242637"/>
                  <a:gd name="connsiteY36" fmla="*/ 39751 h 340725"/>
                  <a:gd name="connsiteX37" fmla="*/ 98004 w 242637"/>
                  <a:gd name="connsiteY37" fmla="*/ 42333 h 340725"/>
                  <a:gd name="connsiteX38" fmla="*/ 77354 w 242637"/>
                  <a:gd name="connsiteY38" fmla="*/ 50076 h 340725"/>
                  <a:gd name="connsiteX39" fmla="*/ 62899 w 242637"/>
                  <a:gd name="connsiteY39" fmla="*/ 64015 h 340725"/>
                  <a:gd name="connsiteX40" fmla="*/ 57220 w 242637"/>
                  <a:gd name="connsiteY40" fmla="*/ 85181 h 340725"/>
                  <a:gd name="connsiteX41" fmla="*/ 63931 w 242637"/>
                  <a:gd name="connsiteY41" fmla="*/ 107380 h 340725"/>
                  <a:gd name="connsiteX42" fmla="*/ 81484 w 242637"/>
                  <a:gd name="connsiteY42" fmla="*/ 123384 h 340725"/>
                  <a:gd name="connsiteX43" fmla="*/ 106264 w 242637"/>
                  <a:gd name="connsiteY43" fmla="*/ 135258 h 340725"/>
                  <a:gd name="connsiteX44" fmla="*/ 134658 w 242637"/>
                  <a:gd name="connsiteY44" fmla="*/ 144550 h 340725"/>
                  <a:gd name="connsiteX45" fmla="*/ 161503 w 242637"/>
                  <a:gd name="connsiteY45" fmla="*/ 153326 h 340725"/>
                  <a:gd name="connsiteX46" fmla="*/ 187315 w 242637"/>
                  <a:gd name="connsiteY46" fmla="*/ 163651 h 340725"/>
                  <a:gd name="connsiteX47" fmla="*/ 210546 w 242637"/>
                  <a:gd name="connsiteY47" fmla="*/ 177074 h 340725"/>
                  <a:gd name="connsiteX48" fmla="*/ 229131 w 242637"/>
                  <a:gd name="connsiteY48" fmla="*/ 194110 h 340725"/>
                  <a:gd name="connsiteX49" fmla="*/ 241521 w 242637"/>
                  <a:gd name="connsiteY49" fmla="*/ 216309 h 340725"/>
                  <a:gd name="connsiteX50" fmla="*/ 246168 w 242637"/>
                  <a:gd name="connsiteY50" fmla="*/ 244702 h 340725"/>
                  <a:gd name="connsiteX51" fmla="*/ 236875 w 242637"/>
                  <a:gd name="connsiteY51" fmla="*/ 288068 h 340725"/>
                  <a:gd name="connsiteX52" fmla="*/ 211579 w 242637"/>
                  <a:gd name="connsiteY52" fmla="*/ 319043 h 340725"/>
                  <a:gd name="connsiteX53" fmla="*/ 172860 w 242637"/>
                  <a:gd name="connsiteY53" fmla="*/ 338144 h 340725"/>
                  <a:gd name="connsiteX54" fmla="*/ 124333 w 242637"/>
                  <a:gd name="connsiteY54" fmla="*/ 344339 h 340725"/>
                  <a:gd name="connsiteX55" fmla="*/ 93358 w 242637"/>
                  <a:gd name="connsiteY55" fmla="*/ 340725 h 340725"/>
                  <a:gd name="connsiteX56" fmla="*/ 63931 w 242637"/>
                  <a:gd name="connsiteY56" fmla="*/ 329884 h 340725"/>
                  <a:gd name="connsiteX57" fmla="*/ 38119 w 242637"/>
                  <a:gd name="connsiteY57" fmla="*/ 312331 h 340725"/>
                  <a:gd name="connsiteX58" fmla="*/ 17469 w 242637"/>
                  <a:gd name="connsiteY58" fmla="*/ 288584 h 340725"/>
                  <a:gd name="connsiteX59" fmla="*/ 3530 w 242637"/>
                  <a:gd name="connsiteY59" fmla="*/ 259158 h 340725"/>
                  <a:gd name="connsiteX60" fmla="*/ 433 w 242637"/>
                  <a:gd name="connsiteY60" fmla="*/ 247800 h 340725"/>
                  <a:gd name="connsiteX61" fmla="*/ 19534 w 242637"/>
                  <a:gd name="connsiteY61" fmla="*/ 224569 h 340725"/>
                  <a:gd name="connsiteX62" fmla="*/ 32957 w 242637"/>
                  <a:gd name="connsiteY62" fmla="*/ 224569 h 340725"/>
                  <a:gd name="connsiteX63" fmla="*/ 32957 w 242637"/>
                  <a:gd name="connsiteY63" fmla="*/ 226118 h 340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</a:cxnLst>
                <a:rect l="l" t="t" r="r" b="b"/>
                <a:pathLst>
                  <a:path w="242637" h="340725">
                    <a:moveTo>
                      <a:pt x="32957" y="226118"/>
                    </a:moveTo>
                    <a:cubicBezTo>
                      <a:pt x="42249" y="226118"/>
                      <a:pt x="49993" y="232313"/>
                      <a:pt x="52058" y="241089"/>
                    </a:cubicBezTo>
                    <a:cubicBezTo>
                      <a:pt x="53090" y="246768"/>
                      <a:pt x="55155" y="251930"/>
                      <a:pt x="57220" y="257093"/>
                    </a:cubicBezTo>
                    <a:cubicBezTo>
                      <a:pt x="61350" y="266385"/>
                      <a:pt x="66513" y="274645"/>
                      <a:pt x="73224" y="281873"/>
                    </a:cubicBezTo>
                    <a:cubicBezTo>
                      <a:pt x="79935" y="288584"/>
                      <a:pt x="87679" y="294263"/>
                      <a:pt x="96455" y="297876"/>
                    </a:cubicBezTo>
                    <a:cubicBezTo>
                      <a:pt x="105231" y="301490"/>
                      <a:pt x="115556" y="303555"/>
                      <a:pt x="125881" y="303555"/>
                    </a:cubicBezTo>
                    <a:cubicBezTo>
                      <a:pt x="135690" y="303555"/>
                      <a:pt x="144466" y="302523"/>
                      <a:pt x="153243" y="300458"/>
                    </a:cubicBezTo>
                    <a:cubicBezTo>
                      <a:pt x="162019" y="298393"/>
                      <a:pt x="169763" y="294779"/>
                      <a:pt x="176474" y="290133"/>
                    </a:cubicBezTo>
                    <a:cubicBezTo>
                      <a:pt x="183185" y="285486"/>
                      <a:pt x="188348" y="279291"/>
                      <a:pt x="192478" y="272064"/>
                    </a:cubicBezTo>
                    <a:cubicBezTo>
                      <a:pt x="196608" y="264836"/>
                      <a:pt x="198156" y="255544"/>
                      <a:pt x="198156" y="245219"/>
                    </a:cubicBezTo>
                    <a:cubicBezTo>
                      <a:pt x="198156" y="236959"/>
                      <a:pt x="196091" y="229731"/>
                      <a:pt x="191445" y="224052"/>
                    </a:cubicBezTo>
                    <a:cubicBezTo>
                      <a:pt x="186799" y="217858"/>
                      <a:pt x="181120" y="212695"/>
                      <a:pt x="173893" y="208565"/>
                    </a:cubicBezTo>
                    <a:cubicBezTo>
                      <a:pt x="166665" y="203919"/>
                      <a:pt x="158405" y="200305"/>
                      <a:pt x="149113" y="197208"/>
                    </a:cubicBezTo>
                    <a:cubicBezTo>
                      <a:pt x="139820" y="194110"/>
                      <a:pt x="130528" y="191013"/>
                      <a:pt x="121235" y="187915"/>
                    </a:cubicBezTo>
                    <a:cubicBezTo>
                      <a:pt x="112459" y="185334"/>
                      <a:pt x="103683" y="182236"/>
                      <a:pt x="94390" y="179655"/>
                    </a:cubicBezTo>
                    <a:cubicBezTo>
                      <a:pt x="85614" y="176558"/>
                      <a:pt x="76838" y="172944"/>
                      <a:pt x="68062" y="169330"/>
                    </a:cubicBezTo>
                    <a:cubicBezTo>
                      <a:pt x="59802" y="165200"/>
                      <a:pt x="52058" y="161070"/>
                      <a:pt x="44830" y="155908"/>
                    </a:cubicBezTo>
                    <a:cubicBezTo>
                      <a:pt x="37603" y="150745"/>
                      <a:pt x="31408" y="145066"/>
                      <a:pt x="25729" y="138355"/>
                    </a:cubicBezTo>
                    <a:cubicBezTo>
                      <a:pt x="20567" y="131644"/>
                      <a:pt x="15920" y="123900"/>
                      <a:pt x="12823" y="115640"/>
                    </a:cubicBezTo>
                    <a:cubicBezTo>
                      <a:pt x="9725" y="106864"/>
                      <a:pt x="8177" y="97055"/>
                      <a:pt x="8177" y="86214"/>
                    </a:cubicBezTo>
                    <a:cubicBezTo>
                      <a:pt x="8177" y="72275"/>
                      <a:pt x="10758" y="59885"/>
                      <a:pt x="16437" y="49044"/>
                    </a:cubicBezTo>
                    <a:cubicBezTo>
                      <a:pt x="22115" y="38203"/>
                      <a:pt x="29859" y="29426"/>
                      <a:pt x="39668" y="22199"/>
                    </a:cubicBezTo>
                    <a:cubicBezTo>
                      <a:pt x="49477" y="14971"/>
                      <a:pt x="61350" y="9292"/>
                      <a:pt x="75289" y="5679"/>
                    </a:cubicBezTo>
                    <a:cubicBezTo>
                      <a:pt x="89228" y="2065"/>
                      <a:pt x="104715" y="0"/>
                      <a:pt x="121235" y="0"/>
                    </a:cubicBezTo>
                    <a:cubicBezTo>
                      <a:pt x="135690" y="0"/>
                      <a:pt x="149113" y="1549"/>
                      <a:pt x="160470" y="4646"/>
                    </a:cubicBezTo>
                    <a:cubicBezTo>
                      <a:pt x="171828" y="7744"/>
                      <a:pt x="181636" y="11874"/>
                      <a:pt x="190413" y="17036"/>
                    </a:cubicBezTo>
                    <a:cubicBezTo>
                      <a:pt x="198673" y="22199"/>
                      <a:pt x="205900" y="28394"/>
                      <a:pt x="212095" y="35105"/>
                    </a:cubicBezTo>
                    <a:cubicBezTo>
                      <a:pt x="217774" y="42333"/>
                      <a:pt x="222936" y="49560"/>
                      <a:pt x="226550" y="57304"/>
                    </a:cubicBezTo>
                    <a:cubicBezTo>
                      <a:pt x="230164" y="65048"/>
                      <a:pt x="233261" y="73308"/>
                      <a:pt x="234810" y="81051"/>
                    </a:cubicBezTo>
                    <a:lnTo>
                      <a:pt x="234810" y="81051"/>
                    </a:lnTo>
                    <a:cubicBezTo>
                      <a:pt x="237908" y="92925"/>
                      <a:pt x="228099" y="104799"/>
                      <a:pt x="215709" y="104799"/>
                    </a:cubicBezTo>
                    <a:lnTo>
                      <a:pt x="204868" y="104799"/>
                    </a:lnTo>
                    <a:cubicBezTo>
                      <a:pt x="196091" y="104799"/>
                      <a:pt x="187831" y="98604"/>
                      <a:pt x="185766" y="89828"/>
                    </a:cubicBezTo>
                    <a:cubicBezTo>
                      <a:pt x="184734" y="85181"/>
                      <a:pt x="183185" y="80535"/>
                      <a:pt x="181120" y="76405"/>
                    </a:cubicBezTo>
                    <a:cubicBezTo>
                      <a:pt x="177506" y="68145"/>
                      <a:pt x="172344" y="61434"/>
                      <a:pt x="166665" y="56271"/>
                    </a:cubicBezTo>
                    <a:cubicBezTo>
                      <a:pt x="160470" y="51109"/>
                      <a:pt x="153759" y="46979"/>
                      <a:pt x="146015" y="43881"/>
                    </a:cubicBezTo>
                    <a:cubicBezTo>
                      <a:pt x="138272" y="41300"/>
                      <a:pt x="130012" y="39751"/>
                      <a:pt x="121235" y="39751"/>
                    </a:cubicBezTo>
                    <a:cubicBezTo>
                      <a:pt x="113491" y="39751"/>
                      <a:pt x="105748" y="40784"/>
                      <a:pt x="98004" y="42333"/>
                    </a:cubicBezTo>
                    <a:cubicBezTo>
                      <a:pt x="90260" y="43881"/>
                      <a:pt x="83549" y="46463"/>
                      <a:pt x="77354" y="50076"/>
                    </a:cubicBezTo>
                    <a:cubicBezTo>
                      <a:pt x="71159" y="53690"/>
                      <a:pt x="66513" y="58336"/>
                      <a:pt x="62899" y="64015"/>
                    </a:cubicBezTo>
                    <a:cubicBezTo>
                      <a:pt x="59285" y="69694"/>
                      <a:pt x="57220" y="76921"/>
                      <a:pt x="57220" y="85181"/>
                    </a:cubicBezTo>
                    <a:cubicBezTo>
                      <a:pt x="57220" y="93441"/>
                      <a:pt x="59285" y="101185"/>
                      <a:pt x="63931" y="107380"/>
                    </a:cubicBezTo>
                    <a:cubicBezTo>
                      <a:pt x="68578" y="113575"/>
                      <a:pt x="74256" y="118738"/>
                      <a:pt x="81484" y="123384"/>
                    </a:cubicBezTo>
                    <a:cubicBezTo>
                      <a:pt x="88712" y="128030"/>
                      <a:pt x="96972" y="132160"/>
                      <a:pt x="106264" y="135258"/>
                    </a:cubicBezTo>
                    <a:cubicBezTo>
                      <a:pt x="115556" y="138871"/>
                      <a:pt x="125365" y="141969"/>
                      <a:pt x="134658" y="144550"/>
                    </a:cubicBezTo>
                    <a:cubicBezTo>
                      <a:pt x="143434" y="147131"/>
                      <a:pt x="152210" y="150229"/>
                      <a:pt x="161503" y="153326"/>
                    </a:cubicBezTo>
                    <a:cubicBezTo>
                      <a:pt x="170279" y="156424"/>
                      <a:pt x="179055" y="160038"/>
                      <a:pt x="187315" y="163651"/>
                    </a:cubicBezTo>
                    <a:cubicBezTo>
                      <a:pt x="195575" y="167781"/>
                      <a:pt x="203319" y="171911"/>
                      <a:pt x="210546" y="177074"/>
                    </a:cubicBezTo>
                    <a:cubicBezTo>
                      <a:pt x="217774" y="182236"/>
                      <a:pt x="223969" y="187915"/>
                      <a:pt x="229131" y="194110"/>
                    </a:cubicBezTo>
                    <a:cubicBezTo>
                      <a:pt x="234294" y="200821"/>
                      <a:pt x="238424" y="208049"/>
                      <a:pt x="241521" y="216309"/>
                    </a:cubicBezTo>
                    <a:cubicBezTo>
                      <a:pt x="244619" y="224569"/>
                      <a:pt x="246168" y="233861"/>
                      <a:pt x="246168" y="244702"/>
                    </a:cubicBezTo>
                    <a:cubicBezTo>
                      <a:pt x="246168" y="261223"/>
                      <a:pt x="243070" y="275678"/>
                      <a:pt x="236875" y="288068"/>
                    </a:cubicBezTo>
                    <a:cubicBezTo>
                      <a:pt x="230680" y="300458"/>
                      <a:pt x="222420" y="310783"/>
                      <a:pt x="211579" y="319043"/>
                    </a:cubicBezTo>
                    <a:cubicBezTo>
                      <a:pt x="200738" y="327303"/>
                      <a:pt x="187831" y="333498"/>
                      <a:pt x="172860" y="338144"/>
                    </a:cubicBezTo>
                    <a:cubicBezTo>
                      <a:pt x="157889" y="342274"/>
                      <a:pt x="141885" y="344339"/>
                      <a:pt x="124333" y="344339"/>
                    </a:cubicBezTo>
                    <a:cubicBezTo>
                      <a:pt x="114008" y="344339"/>
                      <a:pt x="103683" y="343306"/>
                      <a:pt x="93358" y="340725"/>
                    </a:cubicBezTo>
                    <a:cubicBezTo>
                      <a:pt x="83033" y="338144"/>
                      <a:pt x="73224" y="334530"/>
                      <a:pt x="63931" y="329884"/>
                    </a:cubicBezTo>
                    <a:cubicBezTo>
                      <a:pt x="54639" y="325238"/>
                      <a:pt x="45863" y="319043"/>
                      <a:pt x="38119" y="312331"/>
                    </a:cubicBezTo>
                    <a:cubicBezTo>
                      <a:pt x="30375" y="305620"/>
                      <a:pt x="23148" y="297360"/>
                      <a:pt x="17469" y="288584"/>
                    </a:cubicBezTo>
                    <a:cubicBezTo>
                      <a:pt x="11790" y="279808"/>
                      <a:pt x="7144" y="269999"/>
                      <a:pt x="3530" y="259158"/>
                    </a:cubicBezTo>
                    <a:cubicBezTo>
                      <a:pt x="2498" y="255544"/>
                      <a:pt x="1465" y="251930"/>
                      <a:pt x="433" y="247800"/>
                    </a:cubicBezTo>
                    <a:cubicBezTo>
                      <a:pt x="-2148" y="235926"/>
                      <a:pt x="7144" y="224569"/>
                      <a:pt x="19534" y="224569"/>
                    </a:cubicBezTo>
                    <a:lnTo>
                      <a:pt x="32957" y="224569"/>
                    </a:lnTo>
                    <a:lnTo>
                      <a:pt x="32957" y="226118"/>
                    </a:ln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2521043C-612F-4356-B219-6BD8107A3795}"/>
                  </a:ext>
                </a:extLst>
              </p:cNvPr>
              <p:cNvSpPr/>
              <p:nvPr/>
            </p:nvSpPr>
            <p:spPr>
              <a:xfrm>
                <a:off x="3705346" y="5956960"/>
                <a:ext cx="283937" cy="345888"/>
              </a:xfrm>
              <a:custGeom>
                <a:avLst/>
                <a:gdLst>
                  <a:gd name="connsiteX0" fmla="*/ 160239 w 283937"/>
                  <a:gd name="connsiteY0" fmla="*/ 123900 h 345887"/>
                  <a:gd name="connsiteX1" fmla="*/ 232514 w 283937"/>
                  <a:gd name="connsiteY1" fmla="*/ 9809 h 345887"/>
                  <a:gd name="connsiteX2" fmla="*/ 249034 w 283937"/>
                  <a:gd name="connsiteY2" fmla="*/ 516 h 345887"/>
                  <a:gd name="connsiteX3" fmla="*/ 265554 w 283937"/>
                  <a:gd name="connsiteY3" fmla="*/ 516 h 345887"/>
                  <a:gd name="connsiteX4" fmla="*/ 282591 w 283937"/>
                  <a:gd name="connsiteY4" fmla="*/ 30459 h 345887"/>
                  <a:gd name="connsiteX5" fmla="*/ 172629 w 283937"/>
                  <a:gd name="connsiteY5" fmla="*/ 213728 h 345887"/>
                  <a:gd name="connsiteX6" fmla="*/ 170048 w 283937"/>
                  <a:gd name="connsiteY6" fmla="*/ 224053 h 345887"/>
                  <a:gd name="connsiteX7" fmla="*/ 170048 w 283937"/>
                  <a:gd name="connsiteY7" fmla="*/ 326786 h 345887"/>
                  <a:gd name="connsiteX8" fmla="*/ 150431 w 283937"/>
                  <a:gd name="connsiteY8" fmla="*/ 346404 h 345887"/>
                  <a:gd name="connsiteX9" fmla="*/ 134943 w 283937"/>
                  <a:gd name="connsiteY9" fmla="*/ 346404 h 345887"/>
                  <a:gd name="connsiteX10" fmla="*/ 115326 w 283937"/>
                  <a:gd name="connsiteY10" fmla="*/ 326786 h 345887"/>
                  <a:gd name="connsiteX11" fmla="*/ 115326 w 283937"/>
                  <a:gd name="connsiteY11" fmla="*/ 223536 h 345887"/>
                  <a:gd name="connsiteX12" fmla="*/ 112744 w 283937"/>
                  <a:gd name="connsiteY12" fmla="*/ 213211 h 345887"/>
                  <a:gd name="connsiteX13" fmla="*/ 2783 w 283937"/>
                  <a:gd name="connsiteY13" fmla="*/ 29942 h 345887"/>
                  <a:gd name="connsiteX14" fmla="*/ 19820 w 283937"/>
                  <a:gd name="connsiteY14" fmla="*/ 0 h 345887"/>
                  <a:gd name="connsiteX15" fmla="*/ 36340 w 283937"/>
                  <a:gd name="connsiteY15" fmla="*/ 0 h 345887"/>
                  <a:gd name="connsiteX16" fmla="*/ 52860 w 283937"/>
                  <a:gd name="connsiteY16" fmla="*/ 8776 h 345887"/>
                  <a:gd name="connsiteX17" fmla="*/ 127716 w 283937"/>
                  <a:gd name="connsiteY17" fmla="*/ 123384 h 345887"/>
                  <a:gd name="connsiteX18" fmla="*/ 160239 w 283937"/>
                  <a:gd name="connsiteY18" fmla="*/ 123900 h 345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83937" h="345887">
                    <a:moveTo>
                      <a:pt x="160239" y="123900"/>
                    </a:moveTo>
                    <a:lnTo>
                      <a:pt x="232514" y="9809"/>
                    </a:lnTo>
                    <a:cubicBezTo>
                      <a:pt x="236128" y="4130"/>
                      <a:pt x="242323" y="516"/>
                      <a:pt x="249034" y="516"/>
                    </a:cubicBezTo>
                    <a:lnTo>
                      <a:pt x="265554" y="516"/>
                    </a:lnTo>
                    <a:cubicBezTo>
                      <a:pt x="281042" y="516"/>
                      <a:pt x="290334" y="17036"/>
                      <a:pt x="282591" y="30459"/>
                    </a:cubicBezTo>
                    <a:lnTo>
                      <a:pt x="172629" y="213728"/>
                    </a:lnTo>
                    <a:cubicBezTo>
                      <a:pt x="170564" y="216825"/>
                      <a:pt x="170048" y="220439"/>
                      <a:pt x="170048" y="224053"/>
                    </a:cubicBezTo>
                    <a:lnTo>
                      <a:pt x="170048" y="326786"/>
                    </a:lnTo>
                    <a:cubicBezTo>
                      <a:pt x="170048" y="337628"/>
                      <a:pt x="161272" y="346404"/>
                      <a:pt x="150431" y="346404"/>
                    </a:cubicBezTo>
                    <a:lnTo>
                      <a:pt x="134943" y="346404"/>
                    </a:lnTo>
                    <a:cubicBezTo>
                      <a:pt x="124102" y="346404"/>
                      <a:pt x="115326" y="337628"/>
                      <a:pt x="115326" y="326786"/>
                    </a:cubicBezTo>
                    <a:lnTo>
                      <a:pt x="115326" y="223536"/>
                    </a:lnTo>
                    <a:cubicBezTo>
                      <a:pt x="115326" y="219922"/>
                      <a:pt x="114293" y="216309"/>
                      <a:pt x="112744" y="213211"/>
                    </a:cubicBezTo>
                    <a:lnTo>
                      <a:pt x="2783" y="29942"/>
                    </a:lnTo>
                    <a:cubicBezTo>
                      <a:pt x="-4960" y="17036"/>
                      <a:pt x="4332" y="0"/>
                      <a:pt x="19820" y="0"/>
                    </a:cubicBezTo>
                    <a:lnTo>
                      <a:pt x="36340" y="0"/>
                    </a:lnTo>
                    <a:cubicBezTo>
                      <a:pt x="43051" y="0"/>
                      <a:pt x="49246" y="3614"/>
                      <a:pt x="52860" y="8776"/>
                    </a:cubicBezTo>
                    <a:lnTo>
                      <a:pt x="127716" y="123384"/>
                    </a:lnTo>
                    <a:cubicBezTo>
                      <a:pt x="134943" y="135774"/>
                      <a:pt x="152496" y="135774"/>
                      <a:pt x="160239" y="123900"/>
                    </a:cubicBez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BAACEF74-81C5-4F23-83BE-A2A5E7B98941}"/>
                  </a:ext>
                </a:extLst>
              </p:cNvPr>
              <p:cNvSpPr/>
              <p:nvPr/>
            </p:nvSpPr>
            <p:spPr>
              <a:xfrm>
                <a:off x="1822270" y="5787625"/>
                <a:ext cx="268450" cy="691775"/>
              </a:xfrm>
              <a:custGeom>
                <a:avLst/>
                <a:gdLst>
                  <a:gd name="connsiteX0" fmla="*/ 0 w 268449"/>
                  <a:gd name="connsiteY0" fmla="*/ 102739 h 691775"/>
                  <a:gd name="connsiteX1" fmla="*/ 0 w 268449"/>
                  <a:gd name="connsiteY1" fmla="*/ 693329 h 691775"/>
                  <a:gd name="connsiteX2" fmla="*/ 2065 w 268449"/>
                  <a:gd name="connsiteY2" fmla="*/ 695394 h 691775"/>
                  <a:gd name="connsiteX3" fmla="*/ 224052 w 268449"/>
                  <a:gd name="connsiteY3" fmla="*/ 38724 h 691775"/>
                  <a:gd name="connsiteX4" fmla="*/ 270515 w 268449"/>
                  <a:gd name="connsiteY4" fmla="*/ 5 h 691775"/>
                  <a:gd name="connsiteX5" fmla="*/ 267417 w 268449"/>
                  <a:gd name="connsiteY5" fmla="*/ 5 h 691775"/>
                  <a:gd name="connsiteX6" fmla="*/ 0 w 268449"/>
                  <a:gd name="connsiteY6" fmla="*/ 102739 h 691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68449" h="691775">
                    <a:moveTo>
                      <a:pt x="0" y="102739"/>
                    </a:moveTo>
                    <a:lnTo>
                      <a:pt x="0" y="693329"/>
                    </a:lnTo>
                    <a:cubicBezTo>
                      <a:pt x="516" y="693845"/>
                      <a:pt x="1549" y="694361"/>
                      <a:pt x="2065" y="695394"/>
                    </a:cubicBezTo>
                    <a:lnTo>
                      <a:pt x="224052" y="38724"/>
                    </a:lnTo>
                    <a:cubicBezTo>
                      <a:pt x="234893" y="13428"/>
                      <a:pt x="250381" y="521"/>
                      <a:pt x="270515" y="5"/>
                    </a:cubicBezTo>
                    <a:cubicBezTo>
                      <a:pt x="269482" y="5"/>
                      <a:pt x="268450" y="5"/>
                      <a:pt x="267417" y="5"/>
                    </a:cubicBezTo>
                    <a:cubicBezTo>
                      <a:pt x="164167" y="-511"/>
                      <a:pt x="70726" y="38724"/>
                      <a:pt x="0" y="102739"/>
                    </a:cubicBez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6394291A-6604-4474-84BA-893AA9232560}"/>
                  </a:ext>
                </a:extLst>
              </p:cNvPr>
              <p:cNvSpPr/>
              <p:nvPr/>
            </p:nvSpPr>
            <p:spPr>
              <a:xfrm>
                <a:off x="1873895" y="5884169"/>
                <a:ext cx="433649" cy="696938"/>
              </a:xfrm>
              <a:custGeom>
                <a:avLst/>
                <a:gdLst>
                  <a:gd name="connsiteX0" fmla="*/ 218373 w 433649"/>
                  <a:gd name="connsiteY0" fmla="*/ 0 h 696937"/>
                  <a:gd name="connsiteX1" fmla="*/ 8260 w 433649"/>
                  <a:gd name="connsiteY1" fmla="*/ 611240 h 696937"/>
                  <a:gd name="connsiteX2" fmla="*/ 0 w 433649"/>
                  <a:gd name="connsiteY2" fmla="*/ 636020 h 696937"/>
                  <a:gd name="connsiteX3" fmla="*/ 215792 w 433649"/>
                  <a:gd name="connsiteY3" fmla="*/ 699519 h 696937"/>
                  <a:gd name="connsiteX4" fmla="*/ 435715 w 433649"/>
                  <a:gd name="connsiteY4" fmla="*/ 633439 h 696937"/>
                  <a:gd name="connsiteX5" fmla="*/ 427454 w 433649"/>
                  <a:gd name="connsiteY5" fmla="*/ 609175 h 696937"/>
                  <a:gd name="connsiteX6" fmla="*/ 218373 w 433649"/>
                  <a:gd name="connsiteY6" fmla="*/ 0 h 6969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33649" h="696937">
                    <a:moveTo>
                      <a:pt x="218373" y="0"/>
                    </a:moveTo>
                    <a:lnTo>
                      <a:pt x="8260" y="611240"/>
                    </a:lnTo>
                    <a:lnTo>
                      <a:pt x="0" y="636020"/>
                    </a:lnTo>
                    <a:cubicBezTo>
                      <a:pt x="61950" y="676288"/>
                      <a:pt x="136290" y="699519"/>
                      <a:pt x="215792" y="699519"/>
                    </a:cubicBezTo>
                    <a:cubicBezTo>
                      <a:pt x="296843" y="699519"/>
                      <a:pt x="372732" y="675255"/>
                      <a:pt x="435715" y="633439"/>
                    </a:cubicBezTo>
                    <a:lnTo>
                      <a:pt x="427454" y="609175"/>
                    </a:lnTo>
                    <a:lnTo>
                      <a:pt x="218373" y="0"/>
                    </a:ln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6F7696E9-A989-493F-ABBC-7B5A9A9A830A}"/>
                  </a:ext>
                </a:extLst>
              </p:cNvPr>
              <p:cNvSpPr/>
              <p:nvPr/>
            </p:nvSpPr>
            <p:spPr>
              <a:xfrm>
                <a:off x="1691143" y="5967802"/>
                <a:ext cx="61950" cy="433650"/>
              </a:xfrm>
              <a:custGeom>
                <a:avLst/>
                <a:gdLst>
                  <a:gd name="connsiteX0" fmla="*/ 64531 w 61949"/>
                  <a:gd name="connsiteY0" fmla="*/ 435199 h 433650"/>
                  <a:gd name="connsiteX1" fmla="*/ 64531 w 61949"/>
                  <a:gd name="connsiteY1" fmla="*/ 0 h 433650"/>
                  <a:gd name="connsiteX2" fmla="*/ 0 w 61949"/>
                  <a:gd name="connsiteY2" fmla="*/ 217341 h 433650"/>
                  <a:gd name="connsiteX3" fmla="*/ 64531 w 61949"/>
                  <a:gd name="connsiteY3" fmla="*/ 435199 h 43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1949" h="433650">
                    <a:moveTo>
                      <a:pt x="64531" y="435199"/>
                    </a:moveTo>
                    <a:lnTo>
                      <a:pt x="64531" y="0"/>
                    </a:lnTo>
                    <a:cubicBezTo>
                      <a:pt x="23747" y="62466"/>
                      <a:pt x="0" y="137322"/>
                      <a:pt x="0" y="217341"/>
                    </a:cubicBezTo>
                    <a:cubicBezTo>
                      <a:pt x="0" y="297876"/>
                      <a:pt x="23747" y="372216"/>
                      <a:pt x="64531" y="435199"/>
                    </a:cubicBez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8D242EAB-021B-438E-A1B5-6187505F4B93}"/>
                  </a:ext>
                </a:extLst>
              </p:cNvPr>
              <p:cNvSpPr/>
              <p:nvPr/>
            </p:nvSpPr>
            <p:spPr>
              <a:xfrm>
                <a:off x="2095366" y="5787114"/>
                <a:ext cx="268450" cy="686613"/>
              </a:xfrm>
              <a:custGeom>
                <a:avLst/>
                <a:gdLst>
                  <a:gd name="connsiteX0" fmla="*/ 44397 w 268449"/>
                  <a:gd name="connsiteY0" fmla="*/ 38719 h 686612"/>
                  <a:gd name="connsiteX1" fmla="*/ 264836 w 268449"/>
                  <a:gd name="connsiteY1" fmla="*/ 690226 h 686612"/>
                  <a:gd name="connsiteX2" fmla="*/ 268966 w 268449"/>
                  <a:gd name="connsiteY2" fmla="*/ 686613 h 686612"/>
                  <a:gd name="connsiteX3" fmla="*/ 268966 w 268449"/>
                  <a:gd name="connsiteY3" fmla="*/ 109961 h 686612"/>
                  <a:gd name="connsiteX4" fmla="*/ 0 w 268449"/>
                  <a:gd name="connsiteY4" fmla="*/ 0 h 686612"/>
                  <a:gd name="connsiteX5" fmla="*/ 44397 w 268449"/>
                  <a:gd name="connsiteY5" fmla="*/ 38719 h 6866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68449" h="686612">
                    <a:moveTo>
                      <a:pt x="44397" y="38719"/>
                    </a:moveTo>
                    <a:lnTo>
                      <a:pt x="264836" y="690226"/>
                    </a:lnTo>
                    <a:cubicBezTo>
                      <a:pt x="266385" y="689194"/>
                      <a:pt x="267417" y="687645"/>
                      <a:pt x="268966" y="686613"/>
                    </a:cubicBezTo>
                    <a:lnTo>
                      <a:pt x="268966" y="109961"/>
                    </a:lnTo>
                    <a:cubicBezTo>
                      <a:pt x="198240" y="43365"/>
                      <a:pt x="104282" y="1549"/>
                      <a:pt x="0" y="0"/>
                    </a:cubicBezTo>
                    <a:cubicBezTo>
                      <a:pt x="18585" y="1033"/>
                      <a:pt x="33556" y="13939"/>
                      <a:pt x="44397" y="38719"/>
                    </a:cubicBez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EF24EB7B-0753-438D-81B3-13742FD8EFE0}"/>
                  </a:ext>
                </a:extLst>
              </p:cNvPr>
              <p:cNvSpPr/>
              <p:nvPr/>
            </p:nvSpPr>
            <p:spPr>
              <a:xfrm>
                <a:off x="2092785" y="5787114"/>
                <a:ext cx="5162" cy="5163"/>
              </a:xfrm>
              <a:custGeom>
                <a:avLst/>
                <a:gdLst>
                  <a:gd name="connsiteX0" fmla="*/ 0 w 0"/>
                  <a:gd name="connsiteY0" fmla="*/ 0 h 0"/>
                  <a:gd name="connsiteX1" fmla="*/ 2581 w 0"/>
                  <a:gd name="connsiteY1" fmla="*/ 0 h 0"/>
                  <a:gd name="connsiteX2" fmla="*/ 1032 w 0"/>
                  <a:gd name="connsiteY2" fmla="*/ 0 h 0"/>
                  <a:gd name="connsiteX3" fmla="*/ 0 w 0"/>
                  <a:gd name="connsiteY3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>
                    <a:moveTo>
                      <a:pt x="0" y="0"/>
                    </a:moveTo>
                    <a:cubicBezTo>
                      <a:pt x="1032" y="0"/>
                      <a:pt x="2065" y="0"/>
                      <a:pt x="2581" y="0"/>
                    </a:cubicBezTo>
                    <a:cubicBezTo>
                      <a:pt x="2065" y="0"/>
                      <a:pt x="1549" y="0"/>
                      <a:pt x="1032" y="0"/>
                    </a:cubicBezTo>
                    <a:cubicBezTo>
                      <a:pt x="516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BDC182D0-1F09-4C8B-A83E-CE4A75E76B2D}"/>
                  </a:ext>
                </a:extLst>
              </p:cNvPr>
              <p:cNvSpPr/>
              <p:nvPr/>
            </p:nvSpPr>
            <p:spPr>
              <a:xfrm>
                <a:off x="2428863" y="5955411"/>
                <a:ext cx="320075" cy="433650"/>
              </a:xfrm>
              <a:custGeom>
                <a:avLst/>
                <a:gdLst>
                  <a:gd name="connsiteX0" fmla="*/ 311815 w 320074"/>
                  <a:gd name="connsiteY0" fmla="*/ 0 h 433650"/>
                  <a:gd name="connsiteX1" fmla="*/ 262255 w 320074"/>
                  <a:gd name="connsiteY1" fmla="*/ 0 h 433650"/>
                  <a:gd name="connsiteX2" fmla="*/ 160037 w 320074"/>
                  <a:gd name="connsiteY2" fmla="*/ 268450 h 433650"/>
                  <a:gd name="connsiteX3" fmla="*/ 60401 w 320074"/>
                  <a:gd name="connsiteY3" fmla="*/ 0 h 433650"/>
                  <a:gd name="connsiteX4" fmla="*/ 0 w 320074"/>
                  <a:gd name="connsiteY4" fmla="*/ 0 h 433650"/>
                  <a:gd name="connsiteX5" fmla="*/ 0 w 320074"/>
                  <a:gd name="connsiteY5" fmla="*/ 12390 h 433650"/>
                  <a:gd name="connsiteX6" fmla="*/ 0 w 320074"/>
                  <a:gd name="connsiteY6" fmla="*/ 22199 h 433650"/>
                  <a:gd name="connsiteX7" fmla="*/ 0 w 320074"/>
                  <a:gd name="connsiteY7" fmla="*/ 293746 h 433650"/>
                  <a:gd name="connsiteX8" fmla="*/ 0 w 320074"/>
                  <a:gd name="connsiteY8" fmla="*/ 332981 h 433650"/>
                  <a:gd name="connsiteX9" fmla="*/ 0 w 320074"/>
                  <a:gd name="connsiteY9" fmla="*/ 437264 h 433650"/>
                  <a:gd name="connsiteX10" fmla="*/ 63499 w 320074"/>
                  <a:gd name="connsiteY10" fmla="*/ 229731 h 433650"/>
                  <a:gd name="connsiteX11" fmla="*/ 63499 w 320074"/>
                  <a:gd name="connsiteY11" fmla="*/ 201854 h 433650"/>
                  <a:gd name="connsiteX12" fmla="*/ 62982 w 320074"/>
                  <a:gd name="connsiteY12" fmla="*/ 172428 h 433650"/>
                  <a:gd name="connsiteX13" fmla="*/ 60917 w 320074"/>
                  <a:gd name="connsiteY13" fmla="*/ 134225 h 433650"/>
                  <a:gd name="connsiteX14" fmla="*/ 132160 w 320074"/>
                  <a:gd name="connsiteY14" fmla="*/ 324721 h 433650"/>
                  <a:gd name="connsiteX15" fmla="*/ 162619 w 320074"/>
                  <a:gd name="connsiteY15" fmla="*/ 345888 h 433650"/>
                  <a:gd name="connsiteX16" fmla="*/ 193077 w 320074"/>
                  <a:gd name="connsiteY16" fmla="*/ 324721 h 433650"/>
                  <a:gd name="connsiteX17" fmla="*/ 271031 w 320074"/>
                  <a:gd name="connsiteY17" fmla="*/ 111510 h 433650"/>
                  <a:gd name="connsiteX18" fmla="*/ 271031 w 320074"/>
                  <a:gd name="connsiteY18" fmla="*/ 345888 h 433650"/>
                  <a:gd name="connsiteX19" fmla="*/ 323172 w 320074"/>
                  <a:gd name="connsiteY19" fmla="*/ 345888 h 433650"/>
                  <a:gd name="connsiteX20" fmla="*/ 323172 w 320074"/>
                  <a:gd name="connsiteY20" fmla="*/ 11358 h 433650"/>
                  <a:gd name="connsiteX21" fmla="*/ 311815 w 320074"/>
                  <a:gd name="connsiteY21" fmla="*/ 0 h 43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20074" h="433650">
                    <a:moveTo>
                      <a:pt x="311815" y="0"/>
                    </a:moveTo>
                    <a:lnTo>
                      <a:pt x="262255" y="0"/>
                    </a:lnTo>
                    <a:lnTo>
                      <a:pt x="160037" y="268450"/>
                    </a:lnTo>
                    <a:lnTo>
                      <a:pt x="60401" y="0"/>
                    </a:lnTo>
                    <a:lnTo>
                      <a:pt x="0" y="0"/>
                    </a:lnTo>
                    <a:lnTo>
                      <a:pt x="0" y="12390"/>
                    </a:lnTo>
                    <a:lnTo>
                      <a:pt x="0" y="22199"/>
                    </a:lnTo>
                    <a:lnTo>
                      <a:pt x="0" y="293746"/>
                    </a:lnTo>
                    <a:lnTo>
                      <a:pt x="0" y="332981"/>
                    </a:lnTo>
                    <a:lnTo>
                      <a:pt x="0" y="437264"/>
                    </a:lnTo>
                    <a:cubicBezTo>
                      <a:pt x="37170" y="376863"/>
                      <a:pt x="63499" y="305620"/>
                      <a:pt x="63499" y="229731"/>
                    </a:cubicBezTo>
                    <a:cubicBezTo>
                      <a:pt x="63499" y="220439"/>
                      <a:pt x="64015" y="211146"/>
                      <a:pt x="63499" y="201854"/>
                    </a:cubicBezTo>
                    <a:cubicBezTo>
                      <a:pt x="64015" y="192045"/>
                      <a:pt x="62982" y="182236"/>
                      <a:pt x="62982" y="172428"/>
                    </a:cubicBezTo>
                    <a:cubicBezTo>
                      <a:pt x="62982" y="159521"/>
                      <a:pt x="62466" y="146615"/>
                      <a:pt x="60917" y="134225"/>
                    </a:cubicBezTo>
                    <a:lnTo>
                      <a:pt x="132160" y="324721"/>
                    </a:lnTo>
                    <a:cubicBezTo>
                      <a:pt x="136806" y="337628"/>
                      <a:pt x="149196" y="345888"/>
                      <a:pt x="162619" y="345888"/>
                    </a:cubicBezTo>
                    <a:cubicBezTo>
                      <a:pt x="176041" y="345888"/>
                      <a:pt x="188431" y="337628"/>
                      <a:pt x="193077" y="324721"/>
                    </a:cubicBezTo>
                    <a:lnTo>
                      <a:pt x="271031" y="111510"/>
                    </a:lnTo>
                    <a:lnTo>
                      <a:pt x="271031" y="345888"/>
                    </a:lnTo>
                    <a:lnTo>
                      <a:pt x="323172" y="345888"/>
                    </a:lnTo>
                    <a:lnTo>
                      <a:pt x="323172" y="11358"/>
                    </a:lnTo>
                    <a:cubicBezTo>
                      <a:pt x="323172" y="5163"/>
                      <a:pt x="318010" y="0"/>
                      <a:pt x="311815" y="0"/>
                    </a:cubicBez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7F835FF6-457A-407B-B721-76CBD820DA9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451181" y="6177339"/>
              <a:ext cx="2339594" cy="670557"/>
            </a:xfrm>
            <a:prstGeom prst="rect">
              <a:avLst/>
            </a:prstGeom>
          </p:spPr>
        </p:pic>
      </p:grpSp>
      <p:sp>
        <p:nvSpPr>
          <p:cNvPr id="52" name="Footer Placeholder 21">
            <a:extLst>
              <a:ext uri="{FF2B5EF4-FFF2-40B4-BE49-F238E27FC236}">
                <a16:creationId xmlns:a16="http://schemas.microsoft.com/office/drawing/2014/main" id="{A32AED26-8023-4EBE-BD44-7C89F743AC0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783953" y="37932"/>
            <a:ext cx="2719570" cy="271923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de-CH" dirty="0"/>
              <a:t>#PSSATPARIS2019</a:t>
            </a:r>
          </a:p>
        </p:txBody>
      </p:sp>
    </p:spTree>
    <p:extLst>
      <p:ext uri="{BB962C8B-B14F-4D97-AF65-F5344CB8AC3E}">
        <p14:creationId xmlns:p14="http://schemas.microsoft.com/office/powerpoint/2010/main" val="311568906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92F7C87C-CFCF-49B5-A75F-5C6A0FFC2B6A}"/>
              </a:ext>
            </a:extLst>
          </p:cNvPr>
          <p:cNvGrpSpPr/>
          <p:nvPr userDrawn="1"/>
        </p:nvGrpSpPr>
        <p:grpSpPr>
          <a:xfrm>
            <a:off x="1367917" y="6183105"/>
            <a:ext cx="9456166" cy="645414"/>
            <a:chOff x="939586" y="6177339"/>
            <a:chExt cx="9851189" cy="670557"/>
          </a:xfrm>
        </p:grpSpPr>
        <p:pic>
          <p:nvPicPr>
            <p:cNvPr id="22" name="Picture 21" descr="A close up of a sign&#10;&#10;Description automatically generated">
              <a:extLst>
                <a:ext uri="{FF2B5EF4-FFF2-40B4-BE49-F238E27FC236}">
                  <a16:creationId xmlns:a16="http://schemas.microsoft.com/office/drawing/2014/main" id="{38331608-E0CE-4751-9946-4B725D73E43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9586" y="6228604"/>
              <a:ext cx="4118142" cy="571672"/>
            </a:xfrm>
            <a:prstGeom prst="rect">
              <a:avLst/>
            </a:prstGeom>
          </p:spPr>
        </p:pic>
        <p:grpSp>
          <p:nvGrpSpPr>
            <p:cNvPr id="23" name="Graphic 8">
              <a:extLst>
                <a:ext uri="{FF2B5EF4-FFF2-40B4-BE49-F238E27FC236}">
                  <a16:creationId xmlns:a16="http://schemas.microsoft.com/office/drawing/2014/main" id="{0080BAA3-6667-4BD2-98A2-DBAE1CD99A31}"/>
                </a:ext>
              </a:extLst>
            </p:cNvPr>
            <p:cNvGrpSpPr/>
            <p:nvPr userDrawn="1"/>
          </p:nvGrpSpPr>
          <p:grpSpPr>
            <a:xfrm>
              <a:off x="5473152" y="6263469"/>
              <a:ext cx="2294931" cy="577966"/>
              <a:chOff x="1691143" y="5787114"/>
              <a:chExt cx="2575651" cy="793993"/>
            </a:xfrm>
          </p:grpSpPr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093224FA-8A66-4DF4-AC3C-D730EF629269}"/>
                  </a:ext>
                </a:extLst>
              </p:cNvPr>
              <p:cNvSpPr/>
              <p:nvPr/>
            </p:nvSpPr>
            <p:spPr>
              <a:xfrm>
                <a:off x="2811920" y="5956960"/>
                <a:ext cx="247800" cy="345888"/>
              </a:xfrm>
              <a:custGeom>
                <a:avLst/>
                <a:gdLst>
                  <a:gd name="connsiteX0" fmla="*/ 0 w 247799"/>
                  <a:gd name="connsiteY0" fmla="*/ 0 h 345887"/>
                  <a:gd name="connsiteX1" fmla="*/ 217857 w 247799"/>
                  <a:gd name="connsiteY1" fmla="*/ 0 h 345887"/>
                  <a:gd name="connsiteX2" fmla="*/ 240056 w 247799"/>
                  <a:gd name="connsiteY2" fmla="*/ 22199 h 345887"/>
                  <a:gd name="connsiteX3" fmla="*/ 240056 w 247799"/>
                  <a:gd name="connsiteY3" fmla="*/ 22199 h 345887"/>
                  <a:gd name="connsiteX4" fmla="*/ 217857 w 247799"/>
                  <a:gd name="connsiteY4" fmla="*/ 44397 h 345887"/>
                  <a:gd name="connsiteX5" fmla="*/ 74340 w 247799"/>
                  <a:gd name="connsiteY5" fmla="*/ 44397 h 345887"/>
                  <a:gd name="connsiteX6" fmla="*/ 52141 w 247799"/>
                  <a:gd name="connsiteY6" fmla="*/ 66596 h 345887"/>
                  <a:gd name="connsiteX7" fmla="*/ 52141 w 247799"/>
                  <a:gd name="connsiteY7" fmla="*/ 123384 h 345887"/>
                  <a:gd name="connsiteX8" fmla="*/ 74340 w 247799"/>
                  <a:gd name="connsiteY8" fmla="*/ 145582 h 345887"/>
                  <a:gd name="connsiteX9" fmla="*/ 206500 w 247799"/>
                  <a:gd name="connsiteY9" fmla="*/ 145582 h 345887"/>
                  <a:gd name="connsiteX10" fmla="*/ 228698 w 247799"/>
                  <a:gd name="connsiteY10" fmla="*/ 167781 h 345887"/>
                  <a:gd name="connsiteX11" fmla="*/ 228698 w 247799"/>
                  <a:gd name="connsiteY11" fmla="*/ 167781 h 345887"/>
                  <a:gd name="connsiteX12" fmla="*/ 206500 w 247799"/>
                  <a:gd name="connsiteY12" fmla="*/ 189980 h 345887"/>
                  <a:gd name="connsiteX13" fmla="*/ 74340 w 247799"/>
                  <a:gd name="connsiteY13" fmla="*/ 189980 h 345887"/>
                  <a:gd name="connsiteX14" fmla="*/ 52141 w 247799"/>
                  <a:gd name="connsiteY14" fmla="*/ 212179 h 345887"/>
                  <a:gd name="connsiteX15" fmla="*/ 52141 w 247799"/>
                  <a:gd name="connsiteY15" fmla="*/ 280840 h 345887"/>
                  <a:gd name="connsiteX16" fmla="*/ 74340 w 247799"/>
                  <a:gd name="connsiteY16" fmla="*/ 303039 h 345887"/>
                  <a:gd name="connsiteX17" fmla="*/ 226117 w 247799"/>
                  <a:gd name="connsiteY17" fmla="*/ 303039 h 345887"/>
                  <a:gd name="connsiteX18" fmla="*/ 248316 w 247799"/>
                  <a:gd name="connsiteY18" fmla="*/ 325238 h 345887"/>
                  <a:gd name="connsiteX19" fmla="*/ 248316 w 247799"/>
                  <a:gd name="connsiteY19" fmla="*/ 325238 h 345887"/>
                  <a:gd name="connsiteX20" fmla="*/ 226117 w 247799"/>
                  <a:gd name="connsiteY20" fmla="*/ 347436 h 345887"/>
                  <a:gd name="connsiteX21" fmla="*/ 516 w 247799"/>
                  <a:gd name="connsiteY21" fmla="*/ 347436 h 345887"/>
                  <a:gd name="connsiteX22" fmla="*/ 0 w 247799"/>
                  <a:gd name="connsiteY22" fmla="*/ 0 h 345887"/>
                  <a:gd name="connsiteX23" fmla="*/ 0 w 247799"/>
                  <a:gd name="connsiteY23" fmla="*/ 0 h 345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47799" h="345887">
                    <a:moveTo>
                      <a:pt x="0" y="0"/>
                    </a:moveTo>
                    <a:lnTo>
                      <a:pt x="217857" y="0"/>
                    </a:lnTo>
                    <a:cubicBezTo>
                      <a:pt x="230247" y="0"/>
                      <a:pt x="240056" y="9809"/>
                      <a:pt x="240056" y="22199"/>
                    </a:cubicBezTo>
                    <a:lnTo>
                      <a:pt x="240056" y="22199"/>
                    </a:lnTo>
                    <a:cubicBezTo>
                      <a:pt x="240056" y="34589"/>
                      <a:pt x="230247" y="44397"/>
                      <a:pt x="217857" y="44397"/>
                    </a:cubicBezTo>
                    <a:lnTo>
                      <a:pt x="74340" y="44397"/>
                    </a:lnTo>
                    <a:cubicBezTo>
                      <a:pt x="61950" y="44397"/>
                      <a:pt x="52141" y="54206"/>
                      <a:pt x="52141" y="66596"/>
                    </a:cubicBezTo>
                    <a:lnTo>
                      <a:pt x="52141" y="123384"/>
                    </a:lnTo>
                    <a:cubicBezTo>
                      <a:pt x="52141" y="135774"/>
                      <a:pt x="61950" y="145582"/>
                      <a:pt x="74340" y="145582"/>
                    </a:cubicBezTo>
                    <a:lnTo>
                      <a:pt x="206500" y="145582"/>
                    </a:lnTo>
                    <a:cubicBezTo>
                      <a:pt x="218890" y="145582"/>
                      <a:pt x="228698" y="155391"/>
                      <a:pt x="228698" y="167781"/>
                    </a:cubicBezTo>
                    <a:lnTo>
                      <a:pt x="228698" y="167781"/>
                    </a:lnTo>
                    <a:cubicBezTo>
                      <a:pt x="228698" y="180171"/>
                      <a:pt x="218890" y="189980"/>
                      <a:pt x="206500" y="189980"/>
                    </a:cubicBezTo>
                    <a:lnTo>
                      <a:pt x="74340" y="189980"/>
                    </a:lnTo>
                    <a:cubicBezTo>
                      <a:pt x="61950" y="189980"/>
                      <a:pt x="52141" y="199789"/>
                      <a:pt x="52141" y="212179"/>
                    </a:cubicBezTo>
                    <a:lnTo>
                      <a:pt x="52141" y="280840"/>
                    </a:lnTo>
                    <a:cubicBezTo>
                      <a:pt x="52141" y="293230"/>
                      <a:pt x="61950" y="303039"/>
                      <a:pt x="74340" y="303039"/>
                    </a:cubicBezTo>
                    <a:lnTo>
                      <a:pt x="226117" y="303039"/>
                    </a:lnTo>
                    <a:cubicBezTo>
                      <a:pt x="238507" y="303039"/>
                      <a:pt x="248316" y="312848"/>
                      <a:pt x="248316" y="325238"/>
                    </a:cubicBezTo>
                    <a:lnTo>
                      <a:pt x="248316" y="325238"/>
                    </a:lnTo>
                    <a:cubicBezTo>
                      <a:pt x="248316" y="337628"/>
                      <a:pt x="238507" y="347436"/>
                      <a:pt x="226117" y="347436"/>
                    </a:cubicBezTo>
                    <a:lnTo>
                      <a:pt x="516" y="347436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AEDF8C0B-D2C0-4B34-9EB4-811A8E5B0BF3}"/>
                  </a:ext>
                </a:extLst>
              </p:cNvPr>
              <p:cNvSpPr/>
              <p:nvPr/>
            </p:nvSpPr>
            <p:spPr>
              <a:xfrm>
                <a:off x="3104634" y="5956444"/>
                <a:ext cx="268450" cy="345888"/>
              </a:xfrm>
              <a:custGeom>
                <a:avLst/>
                <a:gdLst>
                  <a:gd name="connsiteX0" fmla="*/ 273096 w 268449"/>
                  <a:gd name="connsiteY0" fmla="*/ 22715 h 345887"/>
                  <a:gd name="connsiteX1" fmla="*/ 273096 w 268449"/>
                  <a:gd name="connsiteY1" fmla="*/ 22715 h 345887"/>
                  <a:gd name="connsiteX2" fmla="*/ 250897 w 268449"/>
                  <a:gd name="connsiteY2" fmla="*/ 44914 h 345887"/>
                  <a:gd name="connsiteX3" fmla="*/ 184817 w 268449"/>
                  <a:gd name="connsiteY3" fmla="*/ 44914 h 345887"/>
                  <a:gd name="connsiteX4" fmla="*/ 162619 w 268449"/>
                  <a:gd name="connsiteY4" fmla="*/ 67113 h 345887"/>
                  <a:gd name="connsiteX5" fmla="*/ 162619 w 268449"/>
                  <a:gd name="connsiteY5" fmla="*/ 324721 h 345887"/>
                  <a:gd name="connsiteX6" fmla="*/ 140420 w 268449"/>
                  <a:gd name="connsiteY6" fmla="*/ 346920 h 345887"/>
                  <a:gd name="connsiteX7" fmla="*/ 132676 w 268449"/>
                  <a:gd name="connsiteY7" fmla="*/ 346920 h 345887"/>
                  <a:gd name="connsiteX8" fmla="*/ 110478 w 268449"/>
                  <a:gd name="connsiteY8" fmla="*/ 324721 h 345887"/>
                  <a:gd name="connsiteX9" fmla="*/ 110478 w 268449"/>
                  <a:gd name="connsiteY9" fmla="*/ 66596 h 345887"/>
                  <a:gd name="connsiteX10" fmla="*/ 88279 w 268449"/>
                  <a:gd name="connsiteY10" fmla="*/ 44398 h 345887"/>
                  <a:gd name="connsiteX11" fmla="*/ 22199 w 268449"/>
                  <a:gd name="connsiteY11" fmla="*/ 44398 h 345887"/>
                  <a:gd name="connsiteX12" fmla="*/ 0 w 268449"/>
                  <a:gd name="connsiteY12" fmla="*/ 22199 h 345887"/>
                  <a:gd name="connsiteX13" fmla="*/ 0 w 268449"/>
                  <a:gd name="connsiteY13" fmla="*/ 22199 h 345887"/>
                  <a:gd name="connsiteX14" fmla="*/ 22199 w 268449"/>
                  <a:gd name="connsiteY14" fmla="*/ 0 h 345887"/>
                  <a:gd name="connsiteX15" fmla="*/ 251414 w 268449"/>
                  <a:gd name="connsiteY15" fmla="*/ 0 h 345887"/>
                  <a:gd name="connsiteX16" fmla="*/ 273096 w 268449"/>
                  <a:gd name="connsiteY16" fmla="*/ 22715 h 345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68449" h="345887">
                    <a:moveTo>
                      <a:pt x="273096" y="22715"/>
                    </a:moveTo>
                    <a:lnTo>
                      <a:pt x="273096" y="22715"/>
                    </a:lnTo>
                    <a:cubicBezTo>
                      <a:pt x="273096" y="35105"/>
                      <a:pt x="263287" y="44914"/>
                      <a:pt x="250897" y="44914"/>
                    </a:cubicBezTo>
                    <a:lnTo>
                      <a:pt x="184817" y="44914"/>
                    </a:lnTo>
                    <a:cubicBezTo>
                      <a:pt x="172427" y="44914"/>
                      <a:pt x="162619" y="54723"/>
                      <a:pt x="162619" y="67113"/>
                    </a:cubicBezTo>
                    <a:lnTo>
                      <a:pt x="162619" y="324721"/>
                    </a:lnTo>
                    <a:cubicBezTo>
                      <a:pt x="162619" y="337111"/>
                      <a:pt x="152810" y="346920"/>
                      <a:pt x="140420" y="346920"/>
                    </a:cubicBezTo>
                    <a:lnTo>
                      <a:pt x="132676" y="346920"/>
                    </a:lnTo>
                    <a:cubicBezTo>
                      <a:pt x="120286" y="346920"/>
                      <a:pt x="110478" y="337111"/>
                      <a:pt x="110478" y="324721"/>
                    </a:cubicBezTo>
                    <a:lnTo>
                      <a:pt x="110478" y="66596"/>
                    </a:lnTo>
                    <a:cubicBezTo>
                      <a:pt x="110478" y="54206"/>
                      <a:pt x="100669" y="44398"/>
                      <a:pt x="88279" y="44398"/>
                    </a:cubicBezTo>
                    <a:lnTo>
                      <a:pt x="22199" y="44398"/>
                    </a:lnTo>
                    <a:cubicBezTo>
                      <a:pt x="9809" y="44398"/>
                      <a:pt x="0" y="34589"/>
                      <a:pt x="0" y="22199"/>
                    </a:cubicBezTo>
                    <a:lnTo>
                      <a:pt x="0" y="22199"/>
                    </a:lnTo>
                    <a:cubicBezTo>
                      <a:pt x="0" y="9809"/>
                      <a:pt x="9809" y="0"/>
                      <a:pt x="22199" y="0"/>
                    </a:cubicBezTo>
                    <a:lnTo>
                      <a:pt x="251414" y="0"/>
                    </a:lnTo>
                    <a:cubicBezTo>
                      <a:pt x="263287" y="516"/>
                      <a:pt x="273096" y="10325"/>
                      <a:pt x="273096" y="22715"/>
                    </a:cubicBez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C3BF7340-F64A-4E8E-B9C1-A97FF0D31575}"/>
                  </a:ext>
                </a:extLst>
              </p:cNvPr>
              <p:cNvSpPr/>
              <p:nvPr/>
            </p:nvSpPr>
            <p:spPr>
              <a:xfrm>
                <a:off x="3420662" y="5959025"/>
                <a:ext cx="242637" cy="340725"/>
              </a:xfrm>
              <a:custGeom>
                <a:avLst/>
                <a:gdLst>
                  <a:gd name="connsiteX0" fmla="*/ 32957 w 242637"/>
                  <a:gd name="connsiteY0" fmla="*/ 226118 h 340725"/>
                  <a:gd name="connsiteX1" fmla="*/ 52058 w 242637"/>
                  <a:gd name="connsiteY1" fmla="*/ 241089 h 340725"/>
                  <a:gd name="connsiteX2" fmla="*/ 57220 w 242637"/>
                  <a:gd name="connsiteY2" fmla="*/ 257093 h 340725"/>
                  <a:gd name="connsiteX3" fmla="*/ 73224 w 242637"/>
                  <a:gd name="connsiteY3" fmla="*/ 281873 h 340725"/>
                  <a:gd name="connsiteX4" fmla="*/ 96455 w 242637"/>
                  <a:gd name="connsiteY4" fmla="*/ 297876 h 340725"/>
                  <a:gd name="connsiteX5" fmla="*/ 125881 w 242637"/>
                  <a:gd name="connsiteY5" fmla="*/ 303555 h 340725"/>
                  <a:gd name="connsiteX6" fmla="*/ 153243 w 242637"/>
                  <a:gd name="connsiteY6" fmla="*/ 300458 h 340725"/>
                  <a:gd name="connsiteX7" fmla="*/ 176474 w 242637"/>
                  <a:gd name="connsiteY7" fmla="*/ 290133 h 340725"/>
                  <a:gd name="connsiteX8" fmla="*/ 192478 w 242637"/>
                  <a:gd name="connsiteY8" fmla="*/ 272064 h 340725"/>
                  <a:gd name="connsiteX9" fmla="*/ 198156 w 242637"/>
                  <a:gd name="connsiteY9" fmla="*/ 245219 h 340725"/>
                  <a:gd name="connsiteX10" fmla="*/ 191445 w 242637"/>
                  <a:gd name="connsiteY10" fmla="*/ 224052 h 340725"/>
                  <a:gd name="connsiteX11" fmla="*/ 173893 w 242637"/>
                  <a:gd name="connsiteY11" fmla="*/ 208565 h 340725"/>
                  <a:gd name="connsiteX12" fmla="*/ 149113 w 242637"/>
                  <a:gd name="connsiteY12" fmla="*/ 197208 h 340725"/>
                  <a:gd name="connsiteX13" fmla="*/ 121235 w 242637"/>
                  <a:gd name="connsiteY13" fmla="*/ 187915 h 340725"/>
                  <a:gd name="connsiteX14" fmla="*/ 94390 w 242637"/>
                  <a:gd name="connsiteY14" fmla="*/ 179655 h 340725"/>
                  <a:gd name="connsiteX15" fmla="*/ 68062 w 242637"/>
                  <a:gd name="connsiteY15" fmla="*/ 169330 h 340725"/>
                  <a:gd name="connsiteX16" fmla="*/ 44830 w 242637"/>
                  <a:gd name="connsiteY16" fmla="*/ 155908 h 340725"/>
                  <a:gd name="connsiteX17" fmla="*/ 25729 w 242637"/>
                  <a:gd name="connsiteY17" fmla="*/ 138355 h 340725"/>
                  <a:gd name="connsiteX18" fmla="*/ 12823 w 242637"/>
                  <a:gd name="connsiteY18" fmla="*/ 115640 h 340725"/>
                  <a:gd name="connsiteX19" fmla="*/ 8177 w 242637"/>
                  <a:gd name="connsiteY19" fmla="*/ 86214 h 340725"/>
                  <a:gd name="connsiteX20" fmla="*/ 16437 w 242637"/>
                  <a:gd name="connsiteY20" fmla="*/ 49044 h 340725"/>
                  <a:gd name="connsiteX21" fmla="*/ 39668 w 242637"/>
                  <a:gd name="connsiteY21" fmla="*/ 22199 h 340725"/>
                  <a:gd name="connsiteX22" fmla="*/ 75289 w 242637"/>
                  <a:gd name="connsiteY22" fmla="*/ 5679 h 340725"/>
                  <a:gd name="connsiteX23" fmla="*/ 121235 w 242637"/>
                  <a:gd name="connsiteY23" fmla="*/ 0 h 340725"/>
                  <a:gd name="connsiteX24" fmla="*/ 160470 w 242637"/>
                  <a:gd name="connsiteY24" fmla="*/ 4646 h 340725"/>
                  <a:gd name="connsiteX25" fmla="*/ 190413 w 242637"/>
                  <a:gd name="connsiteY25" fmla="*/ 17036 h 340725"/>
                  <a:gd name="connsiteX26" fmla="*/ 212095 w 242637"/>
                  <a:gd name="connsiteY26" fmla="*/ 35105 h 340725"/>
                  <a:gd name="connsiteX27" fmla="*/ 226550 w 242637"/>
                  <a:gd name="connsiteY27" fmla="*/ 57304 h 340725"/>
                  <a:gd name="connsiteX28" fmla="*/ 234810 w 242637"/>
                  <a:gd name="connsiteY28" fmla="*/ 81051 h 340725"/>
                  <a:gd name="connsiteX29" fmla="*/ 234810 w 242637"/>
                  <a:gd name="connsiteY29" fmla="*/ 81051 h 340725"/>
                  <a:gd name="connsiteX30" fmla="*/ 215709 w 242637"/>
                  <a:gd name="connsiteY30" fmla="*/ 104799 h 340725"/>
                  <a:gd name="connsiteX31" fmla="*/ 204868 w 242637"/>
                  <a:gd name="connsiteY31" fmla="*/ 104799 h 340725"/>
                  <a:gd name="connsiteX32" fmla="*/ 185766 w 242637"/>
                  <a:gd name="connsiteY32" fmla="*/ 89828 h 340725"/>
                  <a:gd name="connsiteX33" fmla="*/ 181120 w 242637"/>
                  <a:gd name="connsiteY33" fmla="*/ 76405 h 340725"/>
                  <a:gd name="connsiteX34" fmla="*/ 166665 w 242637"/>
                  <a:gd name="connsiteY34" fmla="*/ 56271 h 340725"/>
                  <a:gd name="connsiteX35" fmla="*/ 146015 w 242637"/>
                  <a:gd name="connsiteY35" fmla="*/ 43881 h 340725"/>
                  <a:gd name="connsiteX36" fmla="*/ 121235 w 242637"/>
                  <a:gd name="connsiteY36" fmla="*/ 39751 h 340725"/>
                  <a:gd name="connsiteX37" fmla="*/ 98004 w 242637"/>
                  <a:gd name="connsiteY37" fmla="*/ 42333 h 340725"/>
                  <a:gd name="connsiteX38" fmla="*/ 77354 w 242637"/>
                  <a:gd name="connsiteY38" fmla="*/ 50076 h 340725"/>
                  <a:gd name="connsiteX39" fmla="*/ 62899 w 242637"/>
                  <a:gd name="connsiteY39" fmla="*/ 64015 h 340725"/>
                  <a:gd name="connsiteX40" fmla="*/ 57220 w 242637"/>
                  <a:gd name="connsiteY40" fmla="*/ 85181 h 340725"/>
                  <a:gd name="connsiteX41" fmla="*/ 63931 w 242637"/>
                  <a:gd name="connsiteY41" fmla="*/ 107380 h 340725"/>
                  <a:gd name="connsiteX42" fmla="*/ 81484 w 242637"/>
                  <a:gd name="connsiteY42" fmla="*/ 123384 h 340725"/>
                  <a:gd name="connsiteX43" fmla="*/ 106264 w 242637"/>
                  <a:gd name="connsiteY43" fmla="*/ 135258 h 340725"/>
                  <a:gd name="connsiteX44" fmla="*/ 134658 w 242637"/>
                  <a:gd name="connsiteY44" fmla="*/ 144550 h 340725"/>
                  <a:gd name="connsiteX45" fmla="*/ 161503 w 242637"/>
                  <a:gd name="connsiteY45" fmla="*/ 153326 h 340725"/>
                  <a:gd name="connsiteX46" fmla="*/ 187315 w 242637"/>
                  <a:gd name="connsiteY46" fmla="*/ 163651 h 340725"/>
                  <a:gd name="connsiteX47" fmla="*/ 210546 w 242637"/>
                  <a:gd name="connsiteY47" fmla="*/ 177074 h 340725"/>
                  <a:gd name="connsiteX48" fmla="*/ 229131 w 242637"/>
                  <a:gd name="connsiteY48" fmla="*/ 194110 h 340725"/>
                  <a:gd name="connsiteX49" fmla="*/ 241521 w 242637"/>
                  <a:gd name="connsiteY49" fmla="*/ 216309 h 340725"/>
                  <a:gd name="connsiteX50" fmla="*/ 246168 w 242637"/>
                  <a:gd name="connsiteY50" fmla="*/ 244702 h 340725"/>
                  <a:gd name="connsiteX51" fmla="*/ 236875 w 242637"/>
                  <a:gd name="connsiteY51" fmla="*/ 288068 h 340725"/>
                  <a:gd name="connsiteX52" fmla="*/ 211579 w 242637"/>
                  <a:gd name="connsiteY52" fmla="*/ 319043 h 340725"/>
                  <a:gd name="connsiteX53" fmla="*/ 172860 w 242637"/>
                  <a:gd name="connsiteY53" fmla="*/ 338144 h 340725"/>
                  <a:gd name="connsiteX54" fmla="*/ 124333 w 242637"/>
                  <a:gd name="connsiteY54" fmla="*/ 344339 h 340725"/>
                  <a:gd name="connsiteX55" fmla="*/ 93358 w 242637"/>
                  <a:gd name="connsiteY55" fmla="*/ 340725 h 340725"/>
                  <a:gd name="connsiteX56" fmla="*/ 63931 w 242637"/>
                  <a:gd name="connsiteY56" fmla="*/ 329884 h 340725"/>
                  <a:gd name="connsiteX57" fmla="*/ 38119 w 242637"/>
                  <a:gd name="connsiteY57" fmla="*/ 312331 h 340725"/>
                  <a:gd name="connsiteX58" fmla="*/ 17469 w 242637"/>
                  <a:gd name="connsiteY58" fmla="*/ 288584 h 340725"/>
                  <a:gd name="connsiteX59" fmla="*/ 3530 w 242637"/>
                  <a:gd name="connsiteY59" fmla="*/ 259158 h 340725"/>
                  <a:gd name="connsiteX60" fmla="*/ 433 w 242637"/>
                  <a:gd name="connsiteY60" fmla="*/ 247800 h 340725"/>
                  <a:gd name="connsiteX61" fmla="*/ 19534 w 242637"/>
                  <a:gd name="connsiteY61" fmla="*/ 224569 h 340725"/>
                  <a:gd name="connsiteX62" fmla="*/ 32957 w 242637"/>
                  <a:gd name="connsiteY62" fmla="*/ 224569 h 340725"/>
                  <a:gd name="connsiteX63" fmla="*/ 32957 w 242637"/>
                  <a:gd name="connsiteY63" fmla="*/ 226118 h 340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</a:cxnLst>
                <a:rect l="l" t="t" r="r" b="b"/>
                <a:pathLst>
                  <a:path w="242637" h="340725">
                    <a:moveTo>
                      <a:pt x="32957" y="226118"/>
                    </a:moveTo>
                    <a:cubicBezTo>
                      <a:pt x="42249" y="226118"/>
                      <a:pt x="49993" y="232313"/>
                      <a:pt x="52058" y="241089"/>
                    </a:cubicBezTo>
                    <a:cubicBezTo>
                      <a:pt x="53090" y="246768"/>
                      <a:pt x="55155" y="251930"/>
                      <a:pt x="57220" y="257093"/>
                    </a:cubicBezTo>
                    <a:cubicBezTo>
                      <a:pt x="61350" y="266385"/>
                      <a:pt x="66513" y="274645"/>
                      <a:pt x="73224" y="281873"/>
                    </a:cubicBezTo>
                    <a:cubicBezTo>
                      <a:pt x="79935" y="288584"/>
                      <a:pt x="87679" y="294263"/>
                      <a:pt x="96455" y="297876"/>
                    </a:cubicBezTo>
                    <a:cubicBezTo>
                      <a:pt x="105231" y="301490"/>
                      <a:pt x="115556" y="303555"/>
                      <a:pt x="125881" y="303555"/>
                    </a:cubicBezTo>
                    <a:cubicBezTo>
                      <a:pt x="135690" y="303555"/>
                      <a:pt x="144466" y="302523"/>
                      <a:pt x="153243" y="300458"/>
                    </a:cubicBezTo>
                    <a:cubicBezTo>
                      <a:pt x="162019" y="298393"/>
                      <a:pt x="169763" y="294779"/>
                      <a:pt x="176474" y="290133"/>
                    </a:cubicBezTo>
                    <a:cubicBezTo>
                      <a:pt x="183185" y="285486"/>
                      <a:pt x="188348" y="279291"/>
                      <a:pt x="192478" y="272064"/>
                    </a:cubicBezTo>
                    <a:cubicBezTo>
                      <a:pt x="196608" y="264836"/>
                      <a:pt x="198156" y="255544"/>
                      <a:pt x="198156" y="245219"/>
                    </a:cubicBezTo>
                    <a:cubicBezTo>
                      <a:pt x="198156" y="236959"/>
                      <a:pt x="196091" y="229731"/>
                      <a:pt x="191445" y="224052"/>
                    </a:cubicBezTo>
                    <a:cubicBezTo>
                      <a:pt x="186799" y="217858"/>
                      <a:pt x="181120" y="212695"/>
                      <a:pt x="173893" y="208565"/>
                    </a:cubicBezTo>
                    <a:cubicBezTo>
                      <a:pt x="166665" y="203919"/>
                      <a:pt x="158405" y="200305"/>
                      <a:pt x="149113" y="197208"/>
                    </a:cubicBezTo>
                    <a:cubicBezTo>
                      <a:pt x="139820" y="194110"/>
                      <a:pt x="130528" y="191013"/>
                      <a:pt x="121235" y="187915"/>
                    </a:cubicBezTo>
                    <a:cubicBezTo>
                      <a:pt x="112459" y="185334"/>
                      <a:pt x="103683" y="182236"/>
                      <a:pt x="94390" y="179655"/>
                    </a:cubicBezTo>
                    <a:cubicBezTo>
                      <a:pt x="85614" y="176558"/>
                      <a:pt x="76838" y="172944"/>
                      <a:pt x="68062" y="169330"/>
                    </a:cubicBezTo>
                    <a:cubicBezTo>
                      <a:pt x="59802" y="165200"/>
                      <a:pt x="52058" y="161070"/>
                      <a:pt x="44830" y="155908"/>
                    </a:cubicBezTo>
                    <a:cubicBezTo>
                      <a:pt x="37603" y="150745"/>
                      <a:pt x="31408" y="145066"/>
                      <a:pt x="25729" y="138355"/>
                    </a:cubicBezTo>
                    <a:cubicBezTo>
                      <a:pt x="20567" y="131644"/>
                      <a:pt x="15920" y="123900"/>
                      <a:pt x="12823" y="115640"/>
                    </a:cubicBezTo>
                    <a:cubicBezTo>
                      <a:pt x="9725" y="106864"/>
                      <a:pt x="8177" y="97055"/>
                      <a:pt x="8177" y="86214"/>
                    </a:cubicBezTo>
                    <a:cubicBezTo>
                      <a:pt x="8177" y="72275"/>
                      <a:pt x="10758" y="59885"/>
                      <a:pt x="16437" y="49044"/>
                    </a:cubicBezTo>
                    <a:cubicBezTo>
                      <a:pt x="22115" y="38203"/>
                      <a:pt x="29859" y="29426"/>
                      <a:pt x="39668" y="22199"/>
                    </a:cubicBezTo>
                    <a:cubicBezTo>
                      <a:pt x="49477" y="14971"/>
                      <a:pt x="61350" y="9292"/>
                      <a:pt x="75289" y="5679"/>
                    </a:cubicBezTo>
                    <a:cubicBezTo>
                      <a:pt x="89228" y="2065"/>
                      <a:pt x="104715" y="0"/>
                      <a:pt x="121235" y="0"/>
                    </a:cubicBezTo>
                    <a:cubicBezTo>
                      <a:pt x="135690" y="0"/>
                      <a:pt x="149113" y="1549"/>
                      <a:pt x="160470" y="4646"/>
                    </a:cubicBezTo>
                    <a:cubicBezTo>
                      <a:pt x="171828" y="7744"/>
                      <a:pt x="181636" y="11874"/>
                      <a:pt x="190413" y="17036"/>
                    </a:cubicBezTo>
                    <a:cubicBezTo>
                      <a:pt x="198673" y="22199"/>
                      <a:pt x="205900" y="28394"/>
                      <a:pt x="212095" y="35105"/>
                    </a:cubicBezTo>
                    <a:cubicBezTo>
                      <a:pt x="217774" y="42333"/>
                      <a:pt x="222936" y="49560"/>
                      <a:pt x="226550" y="57304"/>
                    </a:cubicBezTo>
                    <a:cubicBezTo>
                      <a:pt x="230164" y="65048"/>
                      <a:pt x="233261" y="73308"/>
                      <a:pt x="234810" y="81051"/>
                    </a:cubicBezTo>
                    <a:lnTo>
                      <a:pt x="234810" y="81051"/>
                    </a:lnTo>
                    <a:cubicBezTo>
                      <a:pt x="237908" y="92925"/>
                      <a:pt x="228099" y="104799"/>
                      <a:pt x="215709" y="104799"/>
                    </a:cubicBezTo>
                    <a:lnTo>
                      <a:pt x="204868" y="104799"/>
                    </a:lnTo>
                    <a:cubicBezTo>
                      <a:pt x="196091" y="104799"/>
                      <a:pt x="187831" y="98604"/>
                      <a:pt x="185766" y="89828"/>
                    </a:cubicBezTo>
                    <a:cubicBezTo>
                      <a:pt x="184734" y="85181"/>
                      <a:pt x="183185" y="80535"/>
                      <a:pt x="181120" y="76405"/>
                    </a:cubicBezTo>
                    <a:cubicBezTo>
                      <a:pt x="177506" y="68145"/>
                      <a:pt x="172344" y="61434"/>
                      <a:pt x="166665" y="56271"/>
                    </a:cubicBezTo>
                    <a:cubicBezTo>
                      <a:pt x="160470" y="51109"/>
                      <a:pt x="153759" y="46979"/>
                      <a:pt x="146015" y="43881"/>
                    </a:cubicBezTo>
                    <a:cubicBezTo>
                      <a:pt x="138271" y="41300"/>
                      <a:pt x="130012" y="39751"/>
                      <a:pt x="121235" y="39751"/>
                    </a:cubicBezTo>
                    <a:cubicBezTo>
                      <a:pt x="113491" y="39751"/>
                      <a:pt x="105748" y="40784"/>
                      <a:pt x="98004" y="42333"/>
                    </a:cubicBezTo>
                    <a:cubicBezTo>
                      <a:pt x="90260" y="43881"/>
                      <a:pt x="83549" y="46463"/>
                      <a:pt x="77354" y="50076"/>
                    </a:cubicBezTo>
                    <a:cubicBezTo>
                      <a:pt x="71159" y="53690"/>
                      <a:pt x="66513" y="58336"/>
                      <a:pt x="62899" y="64015"/>
                    </a:cubicBezTo>
                    <a:cubicBezTo>
                      <a:pt x="59285" y="69694"/>
                      <a:pt x="57220" y="76921"/>
                      <a:pt x="57220" y="85181"/>
                    </a:cubicBezTo>
                    <a:cubicBezTo>
                      <a:pt x="57220" y="93441"/>
                      <a:pt x="59285" y="101185"/>
                      <a:pt x="63931" y="107380"/>
                    </a:cubicBezTo>
                    <a:cubicBezTo>
                      <a:pt x="68578" y="113575"/>
                      <a:pt x="74256" y="118738"/>
                      <a:pt x="81484" y="123384"/>
                    </a:cubicBezTo>
                    <a:cubicBezTo>
                      <a:pt x="88712" y="128030"/>
                      <a:pt x="96971" y="132160"/>
                      <a:pt x="106264" y="135258"/>
                    </a:cubicBezTo>
                    <a:cubicBezTo>
                      <a:pt x="115556" y="138871"/>
                      <a:pt x="125365" y="141969"/>
                      <a:pt x="134658" y="144550"/>
                    </a:cubicBezTo>
                    <a:cubicBezTo>
                      <a:pt x="143434" y="147131"/>
                      <a:pt x="152210" y="150229"/>
                      <a:pt x="161503" y="153326"/>
                    </a:cubicBezTo>
                    <a:cubicBezTo>
                      <a:pt x="170279" y="156424"/>
                      <a:pt x="179055" y="160038"/>
                      <a:pt x="187315" y="163651"/>
                    </a:cubicBezTo>
                    <a:cubicBezTo>
                      <a:pt x="195575" y="167781"/>
                      <a:pt x="203319" y="171911"/>
                      <a:pt x="210546" y="177074"/>
                    </a:cubicBezTo>
                    <a:cubicBezTo>
                      <a:pt x="217774" y="182236"/>
                      <a:pt x="223969" y="187915"/>
                      <a:pt x="229131" y="194110"/>
                    </a:cubicBezTo>
                    <a:cubicBezTo>
                      <a:pt x="234294" y="200821"/>
                      <a:pt x="238424" y="208049"/>
                      <a:pt x="241521" y="216309"/>
                    </a:cubicBezTo>
                    <a:cubicBezTo>
                      <a:pt x="244619" y="224569"/>
                      <a:pt x="246168" y="233861"/>
                      <a:pt x="246168" y="244702"/>
                    </a:cubicBezTo>
                    <a:cubicBezTo>
                      <a:pt x="246168" y="261223"/>
                      <a:pt x="243070" y="275678"/>
                      <a:pt x="236875" y="288068"/>
                    </a:cubicBezTo>
                    <a:cubicBezTo>
                      <a:pt x="230680" y="300458"/>
                      <a:pt x="222420" y="310783"/>
                      <a:pt x="211579" y="319043"/>
                    </a:cubicBezTo>
                    <a:cubicBezTo>
                      <a:pt x="200738" y="327303"/>
                      <a:pt x="187831" y="333498"/>
                      <a:pt x="172860" y="338144"/>
                    </a:cubicBezTo>
                    <a:cubicBezTo>
                      <a:pt x="157889" y="342274"/>
                      <a:pt x="141885" y="344339"/>
                      <a:pt x="124333" y="344339"/>
                    </a:cubicBezTo>
                    <a:cubicBezTo>
                      <a:pt x="114008" y="344339"/>
                      <a:pt x="103683" y="343306"/>
                      <a:pt x="93358" y="340725"/>
                    </a:cubicBezTo>
                    <a:cubicBezTo>
                      <a:pt x="83033" y="338144"/>
                      <a:pt x="73224" y="334530"/>
                      <a:pt x="63931" y="329884"/>
                    </a:cubicBezTo>
                    <a:cubicBezTo>
                      <a:pt x="54639" y="325238"/>
                      <a:pt x="45863" y="319043"/>
                      <a:pt x="38119" y="312331"/>
                    </a:cubicBezTo>
                    <a:cubicBezTo>
                      <a:pt x="30375" y="305620"/>
                      <a:pt x="23148" y="297360"/>
                      <a:pt x="17469" y="288584"/>
                    </a:cubicBezTo>
                    <a:cubicBezTo>
                      <a:pt x="11790" y="279808"/>
                      <a:pt x="7144" y="269999"/>
                      <a:pt x="3530" y="259158"/>
                    </a:cubicBezTo>
                    <a:cubicBezTo>
                      <a:pt x="2498" y="255544"/>
                      <a:pt x="1465" y="251930"/>
                      <a:pt x="433" y="247800"/>
                    </a:cubicBezTo>
                    <a:cubicBezTo>
                      <a:pt x="-2148" y="235926"/>
                      <a:pt x="7144" y="224569"/>
                      <a:pt x="19534" y="224569"/>
                    </a:cubicBezTo>
                    <a:lnTo>
                      <a:pt x="32957" y="224569"/>
                    </a:lnTo>
                    <a:lnTo>
                      <a:pt x="32957" y="226118"/>
                    </a:ln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B6B6E8D8-48EF-4890-AE6D-766F1E7E69C5}"/>
                  </a:ext>
                </a:extLst>
              </p:cNvPr>
              <p:cNvSpPr/>
              <p:nvPr/>
            </p:nvSpPr>
            <p:spPr>
              <a:xfrm>
                <a:off x="4024157" y="5959025"/>
                <a:ext cx="242637" cy="340725"/>
              </a:xfrm>
              <a:custGeom>
                <a:avLst/>
                <a:gdLst>
                  <a:gd name="connsiteX0" fmla="*/ 32957 w 242637"/>
                  <a:gd name="connsiteY0" fmla="*/ 226118 h 340725"/>
                  <a:gd name="connsiteX1" fmla="*/ 52058 w 242637"/>
                  <a:gd name="connsiteY1" fmla="*/ 241089 h 340725"/>
                  <a:gd name="connsiteX2" fmla="*/ 57220 w 242637"/>
                  <a:gd name="connsiteY2" fmla="*/ 257093 h 340725"/>
                  <a:gd name="connsiteX3" fmla="*/ 73224 w 242637"/>
                  <a:gd name="connsiteY3" fmla="*/ 281873 h 340725"/>
                  <a:gd name="connsiteX4" fmla="*/ 96455 w 242637"/>
                  <a:gd name="connsiteY4" fmla="*/ 297876 h 340725"/>
                  <a:gd name="connsiteX5" fmla="*/ 125881 w 242637"/>
                  <a:gd name="connsiteY5" fmla="*/ 303555 h 340725"/>
                  <a:gd name="connsiteX6" fmla="*/ 153243 w 242637"/>
                  <a:gd name="connsiteY6" fmla="*/ 300458 h 340725"/>
                  <a:gd name="connsiteX7" fmla="*/ 176474 w 242637"/>
                  <a:gd name="connsiteY7" fmla="*/ 290133 h 340725"/>
                  <a:gd name="connsiteX8" fmla="*/ 192478 w 242637"/>
                  <a:gd name="connsiteY8" fmla="*/ 272064 h 340725"/>
                  <a:gd name="connsiteX9" fmla="*/ 198156 w 242637"/>
                  <a:gd name="connsiteY9" fmla="*/ 245219 h 340725"/>
                  <a:gd name="connsiteX10" fmla="*/ 191445 w 242637"/>
                  <a:gd name="connsiteY10" fmla="*/ 224052 h 340725"/>
                  <a:gd name="connsiteX11" fmla="*/ 173893 w 242637"/>
                  <a:gd name="connsiteY11" fmla="*/ 208565 h 340725"/>
                  <a:gd name="connsiteX12" fmla="*/ 149113 w 242637"/>
                  <a:gd name="connsiteY12" fmla="*/ 197208 h 340725"/>
                  <a:gd name="connsiteX13" fmla="*/ 121235 w 242637"/>
                  <a:gd name="connsiteY13" fmla="*/ 187915 h 340725"/>
                  <a:gd name="connsiteX14" fmla="*/ 94390 w 242637"/>
                  <a:gd name="connsiteY14" fmla="*/ 179655 h 340725"/>
                  <a:gd name="connsiteX15" fmla="*/ 68062 w 242637"/>
                  <a:gd name="connsiteY15" fmla="*/ 169330 h 340725"/>
                  <a:gd name="connsiteX16" fmla="*/ 44830 w 242637"/>
                  <a:gd name="connsiteY16" fmla="*/ 155908 h 340725"/>
                  <a:gd name="connsiteX17" fmla="*/ 25729 w 242637"/>
                  <a:gd name="connsiteY17" fmla="*/ 138355 h 340725"/>
                  <a:gd name="connsiteX18" fmla="*/ 12823 w 242637"/>
                  <a:gd name="connsiteY18" fmla="*/ 115640 h 340725"/>
                  <a:gd name="connsiteX19" fmla="*/ 8177 w 242637"/>
                  <a:gd name="connsiteY19" fmla="*/ 86214 h 340725"/>
                  <a:gd name="connsiteX20" fmla="*/ 16437 w 242637"/>
                  <a:gd name="connsiteY20" fmla="*/ 49044 h 340725"/>
                  <a:gd name="connsiteX21" fmla="*/ 39668 w 242637"/>
                  <a:gd name="connsiteY21" fmla="*/ 22199 h 340725"/>
                  <a:gd name="connsiteX22" fmla="*/ 75289 w 242637"/>
                  <a:gd name="connsiteY22" fmla="*/ 5679 h 340725"/>
                  <a:gd name="connsiteX23" fmla="*/ 121235 w 242637"/>
                  <a:gd name="connsiteY23" fmla="*/ 0 h 340725"/>
                  <a:gd name="connsiteX24" fmla="*/ 160470 w 242637"/>
                  <a:gd name="connsiteY24" fmla="*/ 4646 h 340725"/>
                  <a:gd name="connsiteX25" fmla="*/ 190413 w 242637"/>
                  <a:gd name="connsiteY25" fmla="*/ 17036 h 340725"/>
                  <a:gd name="connsiteX26" fmla="*/ 212095 w 242637"/>
                  <a:gd name="connsiteY26" fmla="*/ 35105 h 340725"/>
                  <a:gd name="connsiteX27" fmla="*/ 226550 w 242637"/>
                  <a:gd name="connsiteY27" fmla="*/ 57304 h 340725"/>
                  <a:gd name="connsiteX28" fmla="*/ 234810 w 242637"/>
                  <a:gd name="connsiteY28" fmla="*/ 81051 h 340725"/>
                  <a:gd name="connsiteX29" fmla="*/ 234810 w 242637"/>
                  <a:gd name="connsiteY29" fmla="*/ 81051 h 340725"/>
                  <a:gd name="connsiteX30" fmla="*/ 215709 w 242637"/>
                  <a:gd name="connsiteY30" fmla="*/ 104799 h 340725"/>
                  <a:gd name="connsiteX31" fmla="*/ 204868 w 242637"/>
                  <a:gd name="connsiteY31" fmla="*/ 104799 h 340725"/>
                  <a:gd name="connsiteX32" fmla="*/ 185766 w 242637"/>
                  <a:gd name="connsiteY32" fmla="*/ 89828 h 340725"/>
                  <a:gd name="connsiteX33" fmla="*/ 181120 w 242637"/>
                  <a:gd name="connsiteY33" fmla="*/ 76405 h 340725"/>
                  <a:gd name="connsiteX34" fmla="*/ 166665 w 242637"/>
                  <a:gd name="connsiteY34" fmla="*/ 56271 h 340725"/>
                  <a:gd name="connsiteX35" fmla="*/ 146015 w 242637"/>
                  <a:gd name="connsiteY35" fmla="*/ 43881 h 340725"/>
                  <a:gd name="connsiteX36" fmla="*/ 121235 w 242637"/>
                  <a:gd name="connsiteY36" fmla="*/ 39751 h 340725"/>
                  <a:gd name="connsiteX37" fmla="*/ 98004 w 242637"/>
                  <a:gd name="connsiteY37" fmla="*/ 42333 h 340725"/>
                  <a:gd name="connsiteX38" fmla="*/ 77354 w 242637"/>
                  <a:gd name="connsiteY38" fmla="*/ 50076 h 340725"/>
                  <a:gd name="connsiteX39" fmla="*/ 62899 w 242637"/>
                  <a:gd name="connsiteY39" fmla="*/ 64015 h 340725"/>
                  <a:gd name="connsiteX40" fmla="*/ 57220 w 242637"/>
                  <a:gd name="connsiteY40" fmla="*/ 85181 h 340725"/>
                  <a:gd name="connsiteX41" fmla="*/ 63931 w 242637"/>
                  <a:gd name="connsiteY41" fmla="*/ 107380 h 340725"/>
                  <a:gd name="connsiteX42" fmla="*/ 81484 w 242637"/>
                  <a:gd name="connsiteY42" fmla="*/ 123384 h 340725"/>
                  <a:gd name="connsiteX43" fmla="*/ 106264 w 242637"/>
                  <a:gd name="connsiteY43" fmla="*/ 135258 h 340725"/>
                  <a:gd name="connsiteX44" fmla="*/ 134658 w 242637"/>
                  <a:gd name="connsiteY44" fmla="*/ 144550 h 340725"/>
                  <a:gd name="connsiteX45" fmla="*/ 161503 w 242637"/>
                  <a:gd name="connsiteY45" fmla="*/ 153326 h 340725"/>
                  <a:gd name="connsiteX46" fmla="*/ 187315 w 242637"/>
                  <a:gd name="connsiteY46" fmla="*/ 163651 h 340725"/>
                  <a:gd name="connsiteX47" fmla="*/ 210546 w 242637"/>
                  <a:gd name="connsiteY47" fmla="*/ 177074 h 340725"/>
                  <a:gd name="connsiteX48" fmla="*/ 229131 w 242637"/>
                  <a:gd name="connsiteY48" fmla="*/ 194110 h 340725"/>
                  <a:gd name="connsiteX49" fmla="*/ 241521 w 242637"/>
                  <a:gd name="connsiteY49" fmla="*/ 216309 h 340725"/>
                  <a:gd name="connsiteX50" fmla="*/ 246168 w 242637"/>
                  <a:gd name="connsiteY50" fmla="*/ 244702 h 340725"/>
                  <a:gd name="connsiteX51" fmla="*/ 236875 w 242637"/>
                  <a:gd name="connsiteY51" fmla="*/ 288068 h 340725"/>
                  <a:gd name="connsiteX52" fmla="*/ 211579 w 242637"/>
                  <a:gd name="connsiteY52" fmla="*/ 319043 h 340725"/>
                  <a:gd name="connsiteX53" fmla="*/ 172860 w 242637"/>
                  <a:gd name="connsiteY53" fmla="*/ 338144 h 340725"/>
                  <a:gd name="connsiteX54" fmla="*/ 124333 w 242637"/>
                  <a:gd name="connsiteY54" fmla="*/ 344339 h 340725"/>
                  <a:gd name="connsiteX55" fmla="*/ 93358 w 242637"/>
                  <a:gd name="connsiteY55" fmla="*/ 340725 h 340725"/>
                  <a:gd name="connsiteX56" fmla="*/ 63931 w 242637"/>
                  <a:gd name="connsiteY56" fmla="*/ 329884 h 340725"/>
                  <a:gd name="connsiteX57" fmla="*/ 38119 w 242637"/>
                  <a:gd name="connsiteY57" fmla="*/ 312331 h 340725"/>
                  <a:gd name="connsiteX58" fmla="*/ 17469 w 242637"/>
                  <a:gd name="connsiteY58" fmla="*/ 288584 h 340725"/>
                  <a:gd name="connsiteX59" fmla="*/ 3530 w 242637"/>
                  <a:gd name="connsiteY59" fmla="*/ 259158 h 340725"/>
                  <a:gd name="connsiteX60" fmla="*/ 433 w 242637"/>
                  <a:gd name="connsiteY60" fmla="*/ 247800 h 340725"/>
                  <a:gd name="connsiteX61" fmla="*/ 19534 w 242637"/>
                  <a:gd name="connsiteY61" fmla="*/ 224569 h 340725"/>
                  <a:gd name="connsiteX62" fmla="*/ 32957 w 242637"/>
                  <a:gd name="connsiteY62" fmla="*/ 224569 h 340725"/>
                  <a:gd name="connsiteX63" fmla="*/ 32957 w 242637"/>
                  <a:gd name="connsiteY63" fmla="*/ 226118 h 340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</a:cxnLst>
                <a:rect l="l" t="t" r="r" b="b"/>
                <a:pathLst>
                  <a:path w="242637" h="340725">
                    <a:moveTo>
                      <a:pt x="32957" y="226118"/>
                    </a:moveTo>
                    <a:cubicBezTo>
                      <a:pt x="42249" y="226118"/>
                      <a:pt x="49993" y="232313"/>
                      <a:pt x="52058" y="241089"/>
                    </a:cubicBezTo>
                    <a:cubicBezTo>
                      <a:pt x="53090" y="246768"/>
                      <a:pt x="55155" y="251930"/>
                      <a:pt x="57220" y="257093"/>
                    </a:cubicBezTo>
                    <a:cubicBezTo>
                      <a:pt x="61350" y="266385"/>
                      <a:pt x="66513" y="274645"/>
                      <a:pt x="73224" y="281873"/>
                    </a:cubicBezTo>
                    <a:cubicBezTo>
                      <a:pt x="79935" y="288584"/>
                      <a:pt x="87679" y="294263"/>
                      <a:pt x="96455" y="297876"/>
                    </a:cubicBezTo>
                    <a:cubicBezTo>
                      <a:pt x="105231" y="301490"/>
                      <a:pt x="115556" y="303555"/>
                      <a:pt x="125881" y="303555"/>
                    </a:cubicBezTo>
                    <a:cubicBezTo>
                      <a:pt x="135690" y="303555"/>
                      <a:pt x="144466" y="302523"/>
                      <a:pt x="153243" y="300458"/>
                    </a:cubicBezTo>
                    <a:cubicBezTo>
                      <a:pt x="162019" y="298393"/>
                      <a:pt x="169763" y="294779"/>
                      <a:pt x="176474" y="290133"/>
                    </a:cubicBezTo>
                    <a:cubicBezTo>
                      <a:pt x="183185" y="285486"/>
                      <a:pt x="188348" y="279291"/>
                      <a:pt x="192478" y="272064"/>
                    </a:cubicBezTo>
                    <a:cubicBezTo>
                      <a:pt x="196608" y="264836"/>
                      <a:pt x="198156" y="255544"/>
                      <a:pt x="198156" y="245219"/>
                    </a:cubicBezTo>
                    <a:cubicBezTo>
                      <a:pt x="198156" y="236959"/>
                      <a:pt x="196091" y="229731"/>
                      <a:pt x="191445" y="224052"/>
                    </a:cubicBezTo>
                    <a:cubicBezTo>
                      <a:pt x="186799" y="217858"/>
                      <a:pt x="181120" y="212695"/>
                      <a:pt x="173893" y="208565"/>
                    </a:cubicBezTo>
                    <a:cubicBezTo>
                      <a:pt x="166665" y="203919"/>
                      <a:pt x="158405" y="200305"/>
                      <a:pt x="149113" y="197208"/>
                    </a:cubicBezTo>
                    <a:cubicBezTo>
                      <a:pt x="139820" y="194110"/>
                      <a:pt x="130528" y="191013"/>
                      <a:pt x="121235" y="187915"/>
                    </a:cubicBezTo>
                    <a:cubicBezTo>
                      <a:pt x="112459" y="185334"/>
                      <a:pt x="103683" y="182236"/>
                      <a:pt x="94390" y="179655"/>
                    </a:cubicBezTo>
                    <a:cubicBezTo>
                      <a:pt x="85614" y="176558"/>
                      <a:pt x="76838" y="172944"/>
                      <a:pt x="68062" y="169330"/>
                    </a:cubicBezTo>
                    <a:cubicBezTo>
                      <a:pt x="59802" y="165200"/>
                      <a:pt x="52058" y="161070"/>
                      <a:pt x="44830" y="155908"/>
                    </a:cubicBezTo>
                    <a:cubicBezTo>
                      <a:pt x="37603" y="150745"/>
                      <a:pt x="31408" y="145066"/>
                      <a:pt x="25729" y="138355"/>
                    </a:cubicBezTo>
                    <a:cubicBezTo>
                      <a:pt x="20567" y="131644"/>
                      <a:pt x="15920" y="123900"/>
                      <a:pt x="12823" y="115640"/>
                    </a:cubicBezTo>
                    <a:cubicBezTo>
                      <a:pt x="9725" y="106864"/>
                      <a:pt x="8177" y="97055"/>
                      <a:pt x="8177" y="86214"/>
                    </a:cubicBezTo>
                    <a:cubicBezTo>
                      <a:pt x="8177" y="72275"/>
                      <a:pt x="10758" y="59885"/>
                      <a:pt x="16437" y="49044"/>
                    </a:cubicBezTo>
                    <a:cubicBezTo>
                      <a:pt x="22115" y="38203"/>
                      <a:pt x="29859" y="29426"/>
                      <a:pt x="39668" y="22199"/>
                    </a:cubicBezTo>
                    <a:cubicBezTo>
                      <a:pt x="49477" y="14971"/>
                      <a:pt x="61350" y="9292"/>
                      <a:pt x="75289" y="5679"/>
                    </a:cubicBezTo>
                    <a:cubicBezTo>
                      <a:pt x="89228" y="2065"/>
                      <a:pt x="104715" y="0"/>
                      <a:pt x="121235" y="0"/>
                    </a:cubicBezTo>
                    <a:cubicBezTo>
                      <a:pt x="135690" y="0"/>
                      <a:pt x="149113" y="1549"/>
                      <a:pt x="160470" y="4646"/>
                    </a:cubicBezTo>
                    <a:cubicBezTo>
                      <a:pt x="171828" y="7744"/>
                      <a:pt x="181636" y="11874"/>
                      <a:pt x="190413" y="17036"/>
                    </a:cubicBezTo>
                    <a:cubicBezTo>
                      <a:pt x="198673" y="22199"/>
                      <a:pt x="205900" y="28394"/>
                      <a:pt x="212095" y="35105"/>
                    </a:cubicBezTo>
                    <a:cubicBezTo>
                      <a:pt x="217774" y="42333"/>
                      <a:pt x="222936" y="49560"/>
                      <a:pt x="226550" y="57304"/>
                    </a:cubicBezTo>
                    <a:cubicBezTo>
                      <a:pt x="230164" y="65048"/>
                      <a:pt x="233261" y="73308"/>
                      <a:pt x="234810" y="81051"/>
                    </a:cubicBezTo>
                    <a:lnTo>
                      <a:pt x="234810" y="81051"/>
                    </a:lnTo>
                    <a:cubicBezTo>
                      <a:pt x="237908" y="92925"/>
                      <a:pt x="228099" y="104799"/>
                      <a:pt x="215709" y="104799"/>
                    </a:cubicBezTo>
                    <a:lnTo>
                      <a:pt x="204868" y="104799"/>
                    </a:lnTo>
                    <a:cubicBezTo>
                      <a:pt x="196091" y="104799"/>
                      <a:pt x="187831" y="98604"/>
                      <a:pt x="185766" y="89828"/>
                    </a:cubicBezTo>
                    <a:cubicBezTo>
                      <a:pt x="184734" y="85181"/>
                      <a:pt x="183185" y="80535"/>
                      <a:pt x="181120" y="76405"/>
                    </a:cubicBezTo>
                    <a:cubicBezTo>
                      <a:pt x="177506" y="68145"/>
                      <a:pt x="172344" y="61434"/>
                      <a:pt x="166665" y="56271"/>
                    </a:cubicBezTo>
                    <a:cubicBezTo>
                      <a:pt x="160470" y="51109"/>
                      <a:pt x="153759" y="46979"/>
                      <a:pt x="146015" y="43881"/>
                    </a:cubicBezTo>
                    <a:cubicBezTo>
                      <a:pt x="138272" y="41300"/>
                      <a:pt x="130012" y="39751"/>
                      <a:pt x="121235" y="39751"/>
                    </a:cubicBezTo>
                    <a:cubicBezTo>
                      <a:pt x="113491" y="39751"/>
                      <a:pt x="105748" y="40784"/>
                      <a:pt x="98004" y="42333"/>
                    </a:cubicBezTo>
                    <a:cubicBezTo>
                      <a:pt x="90260" y="43881"/>
                      <a:pt x="83549" y="46463"/>
                      <a:pt x="77354" y="50076"/>
                    </a:cubicBezTo>
                    <a:cubicBezTo>
                      <a:pt x="71159" y="53690"/>
                      <a:pt x="66513" y="58336"/>
                      <a:pt x="62899" y="64015"/>
                    </a:cubicBezTo>
                    <a:cubicBezTo>
                      <a:pt x="59285" y="69694"/>
                      <a:pt x="57220" y="76921"/>
                      <a:pt x="57220" y="85181"/>
                    </a:cubicBezTo>
                    <a:cubicBezTo>
                      <a:pt x="57220" y="93441"/>
                      <a:pt x="59285" y="101185"/>
                      <a:pt x="63931" y="107380"/>
                    </a:cubicBezTo>
                    <a:cubicBezTo>
                      <a:pt x="68578" y="113575"/>
                      <a:pt x="74256" y="118738"/>
                      <a:pt x="81484" y="123384"/>
                    </a:cubicBezTo>
                    <a:cubicBezTo>
                      <a:pt x="88712" y="128030"/>
                      <a:pt x="96972" y="132160"/>
                      <a:pt x="106264" y="135258"/>
                    </a:cubicBezTo>
                    <a:cubicBezTo>
                      <a:pt x="115556" y="138871"/>
                      <a:pt x="125365" y="141969"/>
                      <a:pt x="134658" y="144550"/>
                    </a:cubicBezTo>
                    <a:cubicBezTo>
                      <a:pt x="143434" y="147131"/>
                      <a:pt x="152210" y="150229"/>
                      <a:pt x="161503" y="153326"/>
                    </a:cubicBezTo>
                    <a:cubicBezTo>
                      <a:pt x="170279" y="156424"/>
                      <a:pt x="179055" y="160038"/>
                      <a:pt x="187315" y="163651"/>
                    </a:cubicBezTo>
                    <a:cubicBezTo>
                      <a:pt x="195575" y="167781"/>
                      <a:pt x="203319" y="171911"/>
                      <a:pt x="210546" y="177074"/>
                    </a:cubicBezTo>
                    <a:cubicBezTo>
                      <a:pt x="217774" y="182236"/>
                      <a:pt x="223969" y="187915"/>
                      <a:pt x="229131" y="194110"/>
                    </a:cubicBezTo>
                    <a:cubicBezTo>
                      <a:pt x="234294" y="200821"/>
                      <a:pt x="238424" y="208049"/>
                      <a:pt x="241521" y="216309"/>
                    </a:cubicBezTo>
                    <a:cubicBezTo>
                      <a:pt x="244619" y="224569"/>
                      <a:pt x="246168" y="233861"/>
                      <a:pt x="246168" y="244702"/>
                    </a:cubicBezTo>
                    <a:cubicBezTo>
                      <a:pt x="246168" y="261223"/>
                      <a:pt x="243070" y="275678"/>
                      <a:pt x="236875" y="288068"/>
                    </a:cubicBezTo>
                    <a:cubicBezTo>
                      <a:pt x="230680" y="300458"/>
                      <a:pt x="222420" y="310783"/>
                      <a:pt x="211579" y="319043"/>
                    </a:cubicBezTo>
                    <a:cubicBezTo>
                      <a:pt x="200738" y="327303"/>
                      <a:pt x="187831" y="333498"/>
                      <a:pt x="172860" y="338144"/>
                    </a:cubicBezTo>
                    <a:cubicBezTo>
                      <a:pt x="157889" y="342274"/>
                      <a:pt x="141885" y="344339"/>
                      <a:pt x="124333" y="344339"/>
                    </a:cubicBezTo>
                    <a:cubicBezTo>
                      <a:pt x="114008" y="344339"/>
                      <a:pt x="103683" y="343306"/>
                      <a:pt x="93358" y="340725"/>
                    </a:cubicBezTo>
                    <a:cubicBezTo>
                      <a:pt x="83033" y="338144"/>
                      <a:pt x="73224" y="334530"/>
                      <a:pt x="63931" y="329884"/>
                    </a:cubicBezTo>
                    <a:cubicBezTo>
                      <a:pt x="54639" y="325238"/>
                      <a:pt x="45863" y="319043"/>
                      <a:pt x="38119" y="312331"/>
                    </a:cubicBezTo>
                    <a:cubicBezTo>
                      <a:pt x="30375" y="305620"/>
                      <a:pt x="23148" y="297360"/>
                      <a:pt x="17469" y="288584"/>
                    </a:cubicBezTo>
                    <a:cubicBezTo>
                      <a:pt x="11790" y="279808"/>
                      <a:pt x="7144" y="269999"/>
                      <a:pt x="3530" y="259158"/>
                    </a:cubicBezTo>
                    <a:cubicBezTo>
                      <a:pt x="2498" y="255544"/>
                      <a:pt x="1465" y="251930"/>
                      <a:pt x="433" y="247800"/>
                    </a:cubicBezTo>
                    <a:cubicBezTo>
                      <a:pt x="-2148" y="235926"/>
                      <a:pt x="7144" y="224569"/>
                      <a:pt x="19534" y="224569"/>
                    </a:cubicBezTo>
                    <a:lnTo>
                      <a:pt x="32957" y="224569"/>
                    </a:lnTo>
                    <a:lnTo>
                      <a:pt x="32957" y="226118"/>
                    </a:ln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070CDD19-AB5D-4FB5-A8AF-E9E1EA78836A}"/>
                  </a:ext>
                </a:extLst>
              </p:cNvPr>
              <p:cNvSpPr/>
              <p:nvPr/>
            </p:nvSpPr>
            <p:spPr>
              <a:xfrm>
                <a:off x="3705346" y="5956960"/>
                <a:ext cx="283937" cy="345888"/>
              </a:xfrm>
              <a:custGeom>
                <a:avLst/>
                <a:gdLst>
                  <a:gd name="connsiteX0" fmla="*/ 160239 w 283937"/>
                  <a:gd name="connsiteY0" fmla="*/ 123900 h 345887"/>
                  <a:gd name="connsiteX1" fmla="*/ 232514 w 283937"/>
                  <a:gd name="connsiteY1" fmla="*/ 9809 h 345887"/>
                  <a:gd name="connsiteX2" fmla="*/ 249034 w 283937"/>
                  <a:gd name="connsiteY2" fmla="*/ 516 h 345887"/>
                  <a:gd name="connsiteX3" fmla="*/ 265554 w 283937"/>
                  <a:gd name="connsiteY3" fmla="*/ 516 h 345887"/>
                  <a:gd name="connsiteX4" fmla="*/ 282591 w 283937"/>
                  <a:gd name="connsiteY4" fmla="*/ 30459 h 345887"/>
                  <a:gd name="connsiteX5" fmla="*/ 172629 w 283937"/>
                  <a:gd name="connsiteY5" fmla="*/ 213728 h 345887"/>
                  <a:gd name="connsiteX6" fmla="*/ 170048 w 283937"/>
                  <a:gd name="connsiteY6" fmla="*/ 224053 h 345887"/>
                  <a:gd name="connsiteX7" fmla="*/ 170048 w 283937"/>
                  <a:gd name="connsiteY7" fmla="*/ 326786 h 345887"/>
                  <a:gd name="connsiteX8" fmla="*/ 150431 w 283937"/>
                  <a:gd name="connsiteY8" fmla="*/ 346404 h 345887"/>
                  <a:gd name="connsiteX9" fmla="*/ 134943 w 283937"/>
                  <a:gd name="connsiteY9" fmla="*/ 346404 h 345887"/>
                  <a:gd name="connsiteX10" fmla="*/ 115326 w 283937"/>
                  <a:gd name="connsiteY10" fmla="*/ 326786 h 345887"/>
                  <a:gd name="connsiteX11" fmla="*/ 115326 w 283937"/>
                  <a:gd name="connsiteY11" fmla="*/ 223536 h 345887"/>
                  <a:gd name="connsiteX12" fmla="*/ 112744 w 283937"/>
                  <a:gd name="connsiteY12" fmla="*/ 213211 h 345887"/>
                  <a:gd name="connsiteX13" fmla="*/ 2783 w 283937"/>
                  <a:gd name="connsiteY13" fmla="*/ 29942 h 345887"/>
                  <a:gd name="connsiteX14" fmla="*/ 19820 w 283937"/>
                  <a:gd name="connsiteY14" fmla="*/ 0 h 345887"/>
                  <a:gd name="connsiteX15" fmla="*/ 36340 w 283937"/>
                  <a:gd name="connsiteY15" fmla="*/ 0 h 345887"/>
                  <a:gd name="connsiteX16" fmla="*/ 52860 w 283937"/>
                  <a:gd name="connsiteY16" fmla="*/ 8776 h 345887"/>
                  <a:gd name="connsiteX17" fmla="*/ 127716 w 283937"/>
                  <a:gd name="connsiteY17" fmla="*/ 123384 h 345887"/>
                  <a:gd name="connsiteX18" fmla="*/ 160239 w 283937"/>
                  <a:gd name="connsiteY18" fmla="*/ 123900 h 345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83937" h="345887">
                    <a:moveTo>
                      <a:pt x="160239" y="123900"/>
                    </a:moveTo>
                    <a:lnTo>
                      <a:pt x="232514" y="9809"/>
                    </a:lnTo>
                    <a:cubicBezTo>
                      <a:pt x="236128" y="4130"/>
                      <a:pt x="242323" y="516"/>
                      <a:pt x="249034" y="516"/>
                    </a:cubicBezTo>
                    <a:lnTo>
                      <a:pt x="265554" y="516"/>
                    </a:lnTo>
                    <a:cubicBezTo>
                      <a:pt x="281042" y="516"/>
                      <a:pt x="290334" y="17036"/>
                      <a:pt x="282591" y="30459"/>
                    </a:cubicBezTo>
                    <a:lnTo>
                      <a:pt x="172629" y="213728"/>
                    </a:lnTo>
                    <a:cubicBezTo>
                      <a:pt x="170564" y="216825"/>
                      <a:pt x="170048" y="220439"/>
                      <a:pt x="170048" y="224053"/>
                    </a:cubicBezTo>
                    <a:lnTo>
                      <a:pt x="170048" y="326786"/>
                    </a:lnTo>
                    <a:cubicBezTo>
                      <a:pt x="170048" y="337628"/>
                      <a:pt x="161272" y="346404"/>
                      <a:pt x="150431" y="346404"/>
                    </a:cubicBezTo>
                    <a:lnTo>
                      <a:pt x="134943" y="346404"/>
                    </a:lnTo>
                    <a:cubicBezTo>
                      <a:pt x="124102" y="346404"/>
                      <a:pt x="115326" y="337628"/>
                      <a:pt x="115326" y="326786"/>
                    </a:cubicBezTo>
                    <a:lnTo>
                      <a:pt x="115326" y="223536"/>
                    </a:lnTo>
                    <a:cubicBezTo>
                      <a:pt x="115326" y="219922"/>
                      <a:pt x="114293" y="216309"/>
                      <a:pt x="112744" y="213211"/>
                    </a:cubicBezTo>
                    <a:lnTo>
                      <a:pt x="2783" y="29942"/>
                    </a:lnTo>
                    <a:cubicBezTo>
                      <a:pt x="-4960" y="17036"/>
                      <a:pt x="4332" y="0"/>
                      <a:pt x="19820" y="0"/>
                    </a:cubicBezTo>
                    <a:lnTo>
                      <a:pt x="36340" y="0"/>
                    </a:lnTo>
                    <a:cubicBezTo>
                      <a:pt x="43051" y="0"/>
                      <a:pt x="49246" y="3614"/>
                      <a:pt x="52860" y="8776"/>
                    </a:cubicBezTo>
                    <a:lnTo>
                      <a:pt x="127716" y="123384"/>
                    </a:lnTo>
                    <a:cubicBezTo>
                      <a:pt x="134943" y="135774"/>
                      <a:pt x="152496" y="135774"/>
                      <a:pt x="160239" y="123900"/>
                    </a:cubicBez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28046B00-A3C2-46D3-AD76-C938C6DDADBD}"/>
                  </a:ext>
                </a:extLst>
              </p:cNvPr>
              <p:cNvSpPr/>
              <p:nvPr/>
            </p:nvSpPr>
            <p:spPr>
              <a:xfrm>
                <a:off x="1822270" y="5787625"/>
                <a:ext cx="268450" cy="691775"/>
              </a:xfrm>
              <a:custGeom>
                <a:avLst/>
                <a:gdLst>
                  <a:gd name="connsiteX0" fmla="*/ 0 w 268449"/>
                  <a:gd name="connsiteY0" fmla="*/ 102739 h 691775"/>
                  <a:gd name="connsiteX1" fmla="*/ 0 w 268449"/>
                  <a:gd name="connsiteY1" fmla="*/ 693329 h 691775"/>
                  <a:gd name="connsiteX2" fmla="*/ 2065 w 268449"/>
                  <a:gd name="connsiteY2" fmla="*/ 695394 h 691775"/>
                  <a:gd name="connsiteX3" fmla="*/ 224052 w 268449"/>
                  <a:gd name="connsiteY3" fmla="*/ 38724 h 691775"/>
                  <a:gd name="connsiteX4" fmla="*/ 270515 w 268449"/>
                  <a:gd name="connsiteY4" fmla="*/ 5 h 691775"/>
                  <a:gd name="connsiteX5" fmla="*/ 267417 w 268449"/>
                  <a:gd name="connsiteY5" fmla="*/ 5 h 691775"/>
                  <a:gd name="connsiteX6" fmla="*/ 0 w 268449"/>
                  <a:gd name="connsiteY6" fmla="*/ 102739 h 691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68449" h="691775">
                    <a:moveTo>
                      <a:pt x="0" y="102739"/>
                    </a:moveTo>
                    <a:lnTo>
                      <a:pt x="0" y="693329"/>
                    </a:lnTo>
                    <a:cubicBezTo>
                      <a:pt x="516" y="693845"/>
                      <a:pt x="1549" y="694361"/>
                      <a:pt x="2065" y="695394"/>
                    </a:cubicBezTo>
                    <a:lnTo>
                      <a:pt x="224052" y="38724"/>
                    </a:lnTo>
                    <a:cubicBezTo>
                      <a:pt x="234893" y="13428"/>
                      <a:pt x="250381" y="521"/>
                      <a:pt x="270515" y="5"/>
                    </a:cubicBezTo>
                    <a:cubicBezTo>
                      <a:pt x="269482" y="5"/>
                      <a:pt x="268450" y="5"/>
                      <a:pt x="267417" y="5"/>
                    </a:cubicBezTo>
                    <a:cubicBezTo>
                      <a:pt x="164167" y="-511"/>
                      <a:pt x="70726" y="38724"/>
                      <a:pt x="0" y="102739"/>
                    </a:cubicBez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33EAB987-5CBA-4712-8603-FEF4AE2B6FA5}"/>
                  </a:ext>
                </a:extLst>
              </p:cNvPr>
              <p:cNvSpPr/>
              <p:nvPr/>
            </p:nvSpPr>
            <p:spPr>
              <a:xfrm>
                <a:off x="1873895" y="5884169"/>
                <a:ext cx="433649" cy="696938"/>
              </a:xfrm>
              <a:custGeom>
                <a:avLst/>
                <a:gdLst>
                  <a:gd name="connsiteX0" fmla="*/ 218373 w 433649"/>
                  <a:gd name="connsiteY0" fmla="*/ 0 h 696937"/>
                  <a:gd name="connsiteX1" fmla="*/ 8260 w 433649"/>
                  <a:gd name="connsiteY1" fmla="*/ 611240 h 696937"/>
                  <a:gd name="connsiteX2" fmla="*/ 0 w 433649"/>
                  <a:gd name="connsiteY2" fmla="*/ 636020 h 696937"/>
                  <a:gd name="connsiteX3" fmla="*/ 215792 w 433649"/>
                  <a:gd name="connsiteY3" fmla="*/ 699519 h 696937"/>
                  <a:gd name="connsiteX4" fmla="*/ 435715 w 433649"/>
                  <a:gd name="connsiteY4" fmla="*/ 633439 h 696937"/>
                  <a:gd name="connsiteX5" fmla="*/ 427454 w 433649"/>
                  <a:gd name="connsiteY5" fmla="*/ 609175 h 696937"/>
                  <a:gd name="connsiteX6" fmla="*/ 218373 w 433649"/>
                  <a:gd name="connsiteY6" fmla="*/ 0 h 6969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33649" h="696937">
                    <a:moveTo>
                      <a:pt x="218373" y="0"/>
                    </a:moveTo>
                    <a:lnTo>
                      <a:pt x="8260" y="611240"/>
                    </a:lnTo>
                    <a:lnTo>
                      <a:pt x="0" y="636020"/>
                    </a:lnTo>
                    <a:cubicBezTo>
                      <a:pt x="61950" y="676288"/>
                      <a:pt x="136290" y="699519"/>
                      <a:pt x="215792" y="699519"/>
                    </a:cubicBezTo>
                    <a:cubicBezTo>
                      <a:pt x="296843" y="699519"/>
                      <a:pt x="372732" y="675255"/>
                      <a:pt x="435715" y="633439"/>
                    </a:cubicBezTo>
                    <a:lnTo>
                      <a:pt x="427454" y="609175"/>
                    </a:lnTo>
                    <a:lnTo>
                      <a:pt x="218373" y="0"/>
                    </a:ln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4A44BC75-9922-418D-9711-0AB6E55D47AB}"/>
                  </a:ext>
                </a:extLst>
              </p:cNvPr>
              <p:cNvSpPr/>
              <p:nvPr/>
            </p:nvSpPr>
            <p:spPr>
              <a:xfrm>
                <a:off x="1691143" y="5967802"/>
                <a:ext cx="61950" cy="433650"/>
              </a:xfrm>
              <a:custGeom>
                <a:avLst/>
                <a:gdLst>
                  <a:gd name="connsiteX0" fmla="*/ 64531 w 61949"/>
                  <a:gd name="connsiteY0" fmla="*/ 435199 h 433650"/>
                  <a:gd name="connsiteX1" fmla="*/ 64531 w 61949"/>
                  <a:gd name="connsiteY1" fmla="*/ 0 h 433650"/>
                  <a:gd name="connsiteX2" fmla="*/ 0 w 61949"/>
                  <a:gd name="connsiteY2" fmla="*/ 217341 h 433650"/>
                  <a:gd name="connsiteX3" fmla="*/ 64531 w 61949"/>
                  <a:gd name="connsiteY3" fmla="*/ 435199 h 43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1949" h="433650">
                    <a:moveTo>
                      <a:pt x="64531" y="435199"/>
                    </a:moveTo>
                    <a:lnTo>
                      <a:pt x="64531" y="0"/>
                    </a:lnTo>
                    <a:cubicBezTo>
                      <a:pt x="23747" y="62466"/>
                      <a:pt x="0" y="137322"/>
                      <a:pt x="0" y="217341"/>
                    </a:cubicBezTo>
                    <a:cubicBezTo>
                      <a:pt x="0" y="297876"/>
                      <a:pt x="23747" y="372216"/>
                      <a:pt x="64531" y="435199"/>
                    </a:cubicBez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8EDB0D8D-923C-4F89-A7AE-7E694728A131}"/>
                  </a:ext>
                </a:extLst>
              </p:cNvPr>
              <p:cNvSpPr/>
              <p:nvPr/>
            </p:nvSpPr>
            <p:spPr>
              <a:xfrm>
                <a:off x="2095366" y="5787114"/>
                <a:ext cx="268450" cy="686613"/>
              </a:xfrm>
              <a:custGeom>
                <a:avLst/>
                <a:gdLst>
                  <a:gd name="connsiteX0" fmla="*/ 44397 w 268449"/>
                  <a:gd name="connsiteY0" fmla="*/ 38719 h 686612"/>
                  <a:gd name="connsiteX1" fmla="*/ 264836 w 268449"/>
                  <a:gd name="connsiteY1" fmla="*/ 690226 h 686612"/>
                  <a:gd name="connsiteX2" fmla="*/ 268966 w 268449"/>
                  <a:gd name="connsiteY2" fmla="*/ 686613 h 686612"/>
                  <a:gd name="connsiteX3" fmla="*/ 268966 w 268449"/>
                  <a:gd name="connsiteY3" fmla="*/ 109961 h 686612"/>
                  <a:gd name="connsiteX4" fmla="*/ 0 w 268449"/>
                  <a:gd name="connsiteY4" fmla="*/ 0 h 686612"/>
                  <a:gd name="connsiteX5" fmla="*/ 44397 w 268449"/>
                  <a:gd name="connsiteY5" fmla="*/ 38719 h 6866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68449" h="686612">
                    <a:moveTo>
                      <a:pt x="44397" y="38719"/>
                    </a:moveTo>
                    <a:lnTo>
                      <a:pt x="264836" y="690226"/>
                    </a:lnTo>
                    <a:cubicBezTo>
                      <a:pt x="266385" y="689194"/>
                      <a:pt x="267417" y="687645"/>
                      <a:pt x="268966" y="686613"/>
                    </a:cubicBezTo>
                    <a:lnTo>
                      <a:pt x="268966" y="109961"/>
                    </a:lnTo>
                    <a:cubicBezTo>
                      <a:pt x="198240" y="43365"/>
                      <a:pt x="104282" y="1549"/>
                      <a:pt x="0" y="0"/>
                    </a:cubicBezTo>
                    <a:cubicBezTo>
                      <a:pt x="18585" y="1033"/>
                      <a:pt x="33556" y="13939"/>
                      <a:pt x="44397" y="38719"/>
                    </a:cubicBez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E54B0229-67DB-4EB9-8F10-4EAC348A0C87}"/>
                  </a:ext>
                </a:extLst>
              </p:cNvPr>
              <p:cNvSpPr/>
              <p:nvPr/>
            </p:nvSpPr>
            <p:spPr>
              <a:xfrm>
                <a:off x="2092785" y="5787114"/>
                <a:ext cx="5162" cy="5163"/>
              </a:xfrm>
              <a:custGeom>
                <a:avLst/>
                <a:gdLst>
                  <a:gd name="connsiteX0" fmla="*/ 0 w 0"/>
                  <a:gd name="connsiteY0" fmla="*/ 0 h 0"/>
                  <a:gd name="connsiteX1" fmla="*/ 2581 w 0"/>
                  <a:gd name="connsiteY1" fmla="*/ 0 h 0"/>
                  <a:gd name="connsiteX2" fmla="*/ 1032 w 0"/>
                  <a:gd name="connsiteY2" fmla="*/ 0 h 0"/>
                  <a:gd name="connsiteX3" fmla="*/ 0 w 0"/>
                  <a:gd name="connsiteY3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>
                    <a:moveTo>
                      <a:pt x="0" y="0"/>
                    </a:moveTo>
                    <a:cubicBezTo>
                      <a:pt x="1032" y="0"/>
                      <a:pt x="2065" y="0"/>
                      <a:pt x="2581" y="0"/>
                    </a:cubicBezTo>
                    <a:cubicBezTo>
                      <a:pt x="2065" y="0"/>
                      <a:pt x="1549" y="0"/>
                      <a:pt x="1032" y="0"/>
                    </a:cubicBezTo>
                    <a:cubicBezTo>
                      <a:pt x="516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0C38F3FD-A2CE-4830-B94C-D9A3D3157C96}"/>
                  </a:ext>
                </a:extLst>
              </p:cNvPr>
              <p:cNvSpPr/>
              <p:nvPr/>
            </p:nvSpPr>
            <p:spPr>
              <a:xfrm>
                <a:off x="2428863" y="5955411"/>
                <a:ext cx="320075" cy="433650"/>
              </a:xfrm>
              <a:custGeom>
                <a:avLst/>
                <a:gdLst>
                  <a:gd name="connsiteX0" fmla="*/ 311815 w 320074"/>
                  <a:gd name="connsiteY0" fmla="*/ 0 h 433650"/>
                  <a:gd name="connsiteX1" fmla="*/ 262255 w 320074"/>
                  <a:gd name="connsiteY1" fmla="*/ 0 h 433650"/>
                  <a:gd name="connsiteX2" fmla="*/ 160037 w 320074"/>
                  <a:gd name="connsiteY2" fmla="*/ 268450 h 433650"/>
                  <a:gd name="connsiteX3" fmla="*/ 60401 w 320074"/>
                  <a:gd name="connsiteY3" fmla="*/ 0 h 433650"/>
                  <a:gd name="connsiteX4" fmla="*/ 0 w 320074"/>
                  <a:gd name="connsiteY4" fmla="*/ 0 h 433650"/>
                  <a:gd name="connsiteX5" fmla="*/ 0 w 320074"/>
                  <a:gd name="connsiteY5" fmla="*/ 12390 h 433650"/>
                  <a:gd name="connsiteX6" fmla="*/ 0 w 320074"/>
                  <a:gd name="connsiteY6" fmla="*/ 22199 h 433650"/>
                  <a:gd name="connsiteX7" fmla="*/ 0 w 320074"/>
                  <a:gd name="connsiteY7" fmla="*/ 293746 h 433650"/>
                  <a:gd name="connsiteX8" fmla="*/ 0 w 320074"/>
                  <a:gd name="connsiteY8" fmla="*/ 332981 h 433650"/>
                  <a:gd name="connsiteX9" fmla="*/ 0 w 320074"/>
                  <a:gd name="connsiteY9" fmla="*/ 437264 h 433650"/>
                  <a:gd name="connsiteX10" fmla="*/ 63499 w 320074"/>
                  <a:gd name="connsiteY10" fmla="*/ 229731 h 433650"/>
                  <a:gd name="connsiteX11" fmla="*/ 63499 w 320074"/>
                  <a:gd name="connsiteY11" fmla="*/ 201854 h 433650"/>
                  <a:gd name="connsiteX12" fmla="*/ 62982 w 320074"/>
                  <a:gd name="connsiteY12" fmla="*/ 172428 h 433650"/>
                  <a:gd name="connsiteX13" fmla="*/ 60917 w 320074"/>
                  <a:gd name="connsiteY13" fmla="*/ 134225 h 433650"/>
                  <a:gd name="connsiteX14" fmla="*/ 132160 w 320074"/>
                  <a:gd name="connsiteY14" fmla="*/ 324721 h 433650"/>
                  <a:gd name="connsiteX15" fmla="*/ 162619 w 320074"/>
                  <a:gd name="connsiteY15" fmla="*/ 345888 h 433650"/>
                  <a:gd name="connsiteX16" fmla="*/ 193077 w 320074"/>
                  <a:gd name="connsiteY16" fmla="*/ 324721 h 433650"/>
                  <a:gd name="connsiteX17" fmla="*/ 271031 w 320074"/>
                  <a:gd name="connsiteY17" fmla="*/ 111510 h 433650"/>
                  <a:gd name="connsiteX18" fmla="*/ 271031 w 320074"/>
                  <a:gd name="connsiteY18" fmla="*/ 345888 h 433650"/>
                  <a:gd name="connsiteX19" fmla="*/ 323172 w 320074"/>
                  <a:gd name="connsiteY19" fmla="*/ 345888 h 433650"/>
                  <a:gd name="connsiteX20" fmla="*/ 323172 w 320074"/>
                  <a:gd name="connsiteY20" fmla="*/ 11358 h 433650"/>
                  <a:gd name="connsiteX21" fmla="*/ 311815 w 320074"/>
                  <a:gd name="connsiteY21" fmla="*/ 0 h 43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20074" h="433650">
                    <a:moveTo>
                      <a:pt x="311815" y="0"/>
                    </a:moveTo>
                    <a:lnTo>
                      <a:pt x="262255" y="0"/>
                    </a:lnTo>
                    <a:lnTo>
                      <a:pt x="160037" y="268450"/>
                    </a:lnTo>
                    <a:lnTo>
                      <a:pt x="60401" y="0"/>
                    </a:lnTo>
                    <a:lnTo>
                      <a:pt x="0" y="0"/>
                    </a:lnTo>
                    <a:lnTo>
                      <a:pt x="0" y="12390"/>
                    </a:lnTo>
                    <a:lnTo>
                      <a:pt x="0" y="22199"/>
                    </a:lnTo>
                    <a:lnTo>
                      <a:pt x="0" y="293746"/>
                    </a:lnTo>
                    <a:lnTo>
                      <a:pt x="0" y="332981"/>
                    </a:lnTo>
                    <a:lnTo>
                      <a:pt x="0" y="437264"/>
                    </a:lnTo>
                    <a:cubicBezTo>
                      <a:pt x="37170" y="376863"/>
                      <a:pt x="63499" y="305620"/>
                      <a:pt x="63499" y="229731"/>
                    </a:cubicBezTo>
                    <a:cubicBezTo>
                      <a:pt x="63499" y="220439"/>
                      <a:pt x="64015" y="211146"/>
                      <a:pt x="63499" y="201854"/>
                    </a:cubicBezTo>
                    <a:cubicBezTo>
                      <a:pt x="64015" y="192045"/>
                      <a:pt x="62982" y="182236"/>
                      <a:pt x="62982" y="172428"/>
                    </a:cubicBezTo>
                    <a:cubicBezTo>
                      <a:pt x="62982" y="159521"/>
                      <a:pt x="62466" y="146615"/>
                      <a:pt x="60917" y="134225"/>
                    </a:cubicBezTo>
                    <a:lnTo>
                      <a:pt x="132160" y="324721"/>
                    </a:lnTo>
                    <a:cubicBezTo>
                      <a:pt x="136806" y="337628"/>
                      <a:pt x="149196" y="345888"/>
                      <a:pt x="162619" y="345888"/>
                    </a:cubicBezTo>
                    <a:cubicBezTo>
                      <a:pt x="176041" y="345888"/>
                      <a:pt x="188431" y="337628"/>
                      <a:pt x="193077" y="324721"/>
                    </a:cubicBezTo>
                    <a:lnTo>
                      <a:pt x="271031" y="111510"/>
                    </a:lnTo>
                    <a:lnTo>
                      <a:pt x="271031" y="345888"/>
                    </a:lnTo>
                    <a:lnTo>
                      <a:pt x="323172" y="345888"/>
                    </a:lnTo>
                    <a:lnTo>
                      <a:pt x="323172" y="11358"/>
                    </a:lnTo>
                    <a:cubicBezTo>
                      <a:pt x="323172" y="5163"/>
                      <a:pt x="318010" y="0"/>
                      <a:pt x="311815" y="0"/>
                    </a:cubicBez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47F6BED2-EB63-485A-91FF-2812E0753CD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451181" y="6177339"/>
              <a:ext cx="2339594" cy="670557"/>
            </a:xfrm>
            <a:prstGeom prst="rect">
              <a:avLst/>
            </a:prstGeom>
          </p:spPr>
        </p:pic>
      </p:grpSp>
      <p:sp>
        <p:nvSpPr>
          <p:cNvPr id="36" name="Footer Placeholder 21">
            <a:extLst>
              <a:ext uri="{FF2B5EF4-FFF2-40B4-BE49-F238E27FC236}">
                <a16:creationId xmlns:a16="http://schemas.microsoft.com/office/drawing/2014/main" id="{67F46D13-28DC-4B7F-9EB2-4D96F6BF8FA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783953" y="37932"/>
            <a:ext cx="2719570" cy="271923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de-CH" dirty="0"/>
              <a:t>#PSSATPARIS2019</a:t>
            </a:r>
          </a:p>
        </p:txBody>
      </p:sp>
    </p:spTree>
    <p:extLst>
      <p:ext uri="{BB962C8B-B14F-4D97-AF65-F5344CB8AC3E}">
        <p14:creationId xmlns:p14="http://schemas.microsoft.com/office/powerpoint/2010/main" val="382899848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B7456-0886-42A9-94CA-9F973225D16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457200"/>
            <a:ext cx="3932240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846DDC-3914-43AF-8947-A66C40BF8AA6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183184" y="987423"/>
            <a:ext cx="6172200" cy="487362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5D15EF-2EE6-4BA4-99AD-CE8A8DED3EF6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839784" y="2057400"/>
            <a:ext cx="3932240" cy="3811584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4FB92A7-9344-4797-8C74-57F6B7F498FD}"/>
              </a:ext>
            </a:extLst>
          </p:cNvPr>
          <p:cNvGrpSpPr/>
          <p:nvPr userDrawn="1"/>
        </p:nvGrpSpPr>
        <p:grpSpPr>
          <a:xfrm>
            <a:off x="1367917" y="6183105"/>
            <a:ext cx="9456166" cy="645414"/>
            <a:chOff x="939586" y="6177339"/>
            <a:chExt cx="9851189" cy="670557"/>
          </a:xfrm>
        </p:grpSpPr>
        <p:pic>
          <p:nvPicPr>
            <p:cNvPr id="25" name="Picture 24" descr="A close up of a sign&#10;&#10;Description automatically generated">
              <a:extLst>
                <a:ext uri="{FF2B5EF4-FFF2-40B4-BE49-F238E27FC236}">
                  <a16:creationId xmlns:a16="http://schemas.microsoft.com/office/drawing/2014/main" id="{3C5B1522-22D8-42A5-A7DA-9B1FD3EED17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9586" y="6228604"/>
              <a:ext cx="4118142" cy="571672"/>
            </a:xfrm>
            <a:prstGeom prst="rect">
              <a:avLst/>
            </a:prstGeom>
          </p:spPr>
        </p:pic>
        <p:grpSp>
          <p:nvGrpSpPr>
            <p:cNvPr id="26" name="Graphic 8">
              <a:extLst>
                <a:ext uri="{FF2B5EF4-FFF2-40B4-BE49-F238E27FC236}">
                  <a16:creationId xmlns:a16="http://schemas.microsoft.com/office/drawing/2014/main" id="{6409A3B9-8DF3-4367-B847-F731DAFE05DE}"/>
                </a:ext>
              </a:extLst>
            </p:cNvPr>
            <p:cNvGrpSpPr/>
            <p:nvPr userDrawn="1"/>
          </p:nvGrpSpPr>
          <p:grpSpPr>
            <a:xfrm>
              <a:off x="5473152" y="6263469"/>
              <a:ext cx="2294931" cy="577966"/>
              <a:chOff x="1691143" y="5787114"/>
              <a:chExt cx="2575651" cy="793993"/>
            </a:xfrm>
          </p:grpSpPr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6836B0D5-B972-421D-B441-DD09ACE0B9E0}"/>
                  </a:ext>
                </a:extLst>
              </p:cNvPr>
              <p:cNvSpPr/>
              <p:nvPr/>
            </p:nvSpPr>
            <p:spPr>
              <a:xfrm>
                <a:off x="2811920" y="5956960"/>
                <a:ext cx="247800" cy="345888"/>
              </a:xfrm>
              <a:custGeom>
                <a:avLst/>
                <a:gdLst>
                  <a:gd name="connsiteX0" fmla="*/ 0 w 247799"/>
                  <a:gd name="connsiteY0" fmla="*/ 0 h 345887"/>
                  <a:gd name="connsiteX1" fmla="*/ 217857 w 247799"/>
                  <a:gd name="connsiteY1" fmla="*/ 0 h 345887"/>
                  <a:gd name="connsiteX2" fmla="*/ 240056 w 247799"/>
                  <a:gd name="connsiteY2" fmla="*/ 22199 h 345887"/>
                  <a:gd name="connsiteX3" fmla="*/ 240056 w 247799"/>
                  <a:gd name="connsiteY3" fmla="*/ 22199 h 345887"/>
                  <a:gd name="connsiteX4" fmla="*/ 217857 w 247799"/>
                  <a:gd name="connsiteY4" fmla="*/ 44397 h 345887"/>
                  <a:gd name="connsiteX5" fmla="*/ 74340 w 247799"/>
                  <a:gd name="connsiteY5" fmla="*/ 44397 h 345887"/>
                  <a:gd name="connsiteX6" fmla="*/ 52141 w 247799"/>
                  <a:gd name="connsiteY6" fmla="*/ 66596 h 345887"/>
                  <a:gd name="connsiteX7" fmla="*/ 52141 w 247799"/>
                  <a:gd name="connsiteY7" fmla="*/ 123384 h 345887"/>
                  <a:gd name="connsiteX8" fmla="*/ 74340 w 247799"/>
                  <a:gd name="connsiteY8" fmla="*/ 145582 h 345887"/>
                  <a:gd name="connsiteX9" fmla="*/ 206500 w 247799"/>
                  <a:gd name="connsiteY9" fmla="*/ 145582 h 345887"/>
                  <a:gd name="connsiteX10" fmla="*/ 228698 w 247799"/>
                  <a:gd name="connsiteY10" fmla="*/ 167781 h 345887"/>
                  <a:gd name="connsiteX11" fmla="*/ 228698 w 247799"/>
                  <a:gd name="connsiteY11" fmla="*/ 167781 h 345887"/>
                  <a:gd name="connsiteX12" fmla="*/ 206500 w 247799"/>
                  <a:gd name="connsiteY12" fmla="*/ 189980 h 345887"/>
                  <a:gd name="connsiteX13" fmla="*/ 74340 w 247799"/>
                  <a:gd name="connsiteY13" fmla="*/ 189980 h 345887"/>
                  <a:gd name="connsiteX14" fmla="*/ 52141 w 247799"/>
                  <a:gd name="connsiteY14" fmla="*/ 212179 h 345887"/>
                  <a:gd name="connsiteX15" fmla="*/ 52141 w 247799"/>
                  <a:gd name="connsiteY15" fmla="*/ 280840 h 345887"/>
                  <a:gd name="connsiteX16" fmla="*/ 74340 w 247799"/>
                  <a:gd name="connsiteY16" fmla="*/ 303039 h 345887"/>
                  <a:gd name="connsiteX17" fmla="*/ 226117 w 247799"/>
                  <a:gd name="connsiteY17" fmla="*/ 303039 h 345887"/>
                  <a:gd name="connsiteX18" fmla="*/ 248316 w 247799"/>
                  <a:gd name="connsiteY18" fmla="*/ 325238 h 345887"/>
                  <a:gd name="connsiteX19" fmla="*/ 248316 w 247799"/>
                  <a:gd name="connsiteY19" fmla="*/ 325238 h 345887"/>
                  <a:gd name="connsiteX20" fmla="*/ 226117 w 247799"/>
                  <a:gd name="connsiteY20" fmla="*/ 347436 h 345887"/>
                  <a:gd name="connsiteX21" fmla="*/ 516 w 247799"/>
                  <a:gd name="connsiteY21" fmla="*/ 347436 h 345887"/>
                  <a:gd name="connsiteX22" fmla="*/ 0 w 247799"/>
                  <a:gd name="connsiteY22" fmla="*/ 0 h 345887"/>
                  <a:gd name="connsiteX23" fmla="*/ 0 w 247799"/>
                  <a:gd name="connsiteY23" fmla="*/ 0 h 345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47799" h="345887">
                    <a:moveTo>
                      <a:pt x="0" y="0"/>
                    </a:moveTo>
                    <a:lnTo>
                      <a:pt x="217857" y="0"/>
                    </a:lnTo>
                    <a:cubicBezTo>
                      <a:pt x="230247" y="0"/>
                      <a:pt x="240056" y="9809"/>
                      <a:pt x="240056" y="22199"/>
                    </a:cubicBezTo>
                    <a:lnTo>
                      <a:pt x="240056" y="22199"/>
                    </a:lnTo>
                    <a:cubicBezTo>
                      <a:pt x="240056" y="34589"/>
                      <a:pt x="230247" y="44397"/>
                      <a:pt x="217857" y="44397"/>
                    </a:cubicBezTo>
                    <a:lnTo>
                      <a:pt x="74340" y="44397"/>
                    </a:lnTo>
                    <a:cubicBezTo>
                      <a:pt x="61950" y="44397"/>
                      <a:pt x="52141" y="54206"/>
                      <a:pt x="52141" y="66596"/>
                    </a:cubicBezTo>
                    <a:lnTo>
                      <a:pt x="52141" y="123384"/>
                    </a:lnTo>
                    <a:cubicBezTo>
                      <a:pt x="52141" y="135774"/>
                      <a:pt x="61950" y="145582"/>
                      <a:pt x="74340" y="145582"/>
                    </a:cubicBezTo>
                    <a:lnTo>
                      <a:pt x="206500" y="145582"/>
                    </a:lnTo>
                    <a:cubicBezTo>
                      <a:pt x="218890" y="145582"/>
                      <a:pt x="228698" y="155391"/>
                      <a:pt x="228698" y="167781"/>
                    </a:cubicBezTo>
                    <a:lnTo>
                      <a:pt x="228698" y="167781"/>
                    </a:lnTo>
                    <a:cubicBezTo>
                      <a:pt x="228698" y="180171"/>
                      <a:pt x="218890" y="189980"/>
                      <a:pt x="206500" y="189980"/>
                    </a:cubicBezTo>
                    <a:lnTo>
                      <a:pt x="74340" y="189980"/>
                    </a:lnTo>
                    <a:cubicBezTo>
                      <a:pt x="61950" y="189980"/>
                      <a:pt x="52141" y="199789"/>
                      <a:pt x="52141" y="212179"/>
                    </a:cubicBezTo>
                    <a:lnTo>
                      <a:pt x="52141" y="280840"/>
                    </a:lnTo>
                    <a:cubicBezTo>
                      <a:pt x="52141" y="293230"/>
                      <a:pt x="61950" y="303039"/>
                      <a:pt x="74340" y="303039"/>
                    </a:cubicBezTo>
                    <a:lnTo>
                      <a:pt x="226117" y="303039"/>
                    </a:lnTo>
                    <a:cubicBezTo>
                      <a:pt x="238507" y="303039"/>
                      <a:pt x="248316" y="312848"/>
                      <a:pt x="248316" y="325238"/>
                    </a:cubicBezTo>
                    <a:lnTo>
                      <a:pt x="248316" y="325238"/>
                    </a:lnTo>
                    <a:cubicBezTo>
                      <a:pt x="248316" y="337628"/>
                      <a:pt x="238507" y="347436"/>
                      <a:pt x="226117" y="347436"/>
                    </a:cubicBezTo>
                    <a:lnTo>
                      <a:pt x="516" y="347436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8436C2C5-2A86-4FDD-BC3E-572B4A353518}"/>
                  </a:ext>
                </a:extLst>
              </p:cNvPr>
              <p:cNvSpPr/>
              <p:nvPr/>
            </p:nvSpPr>
            <p:spPr>
              <a:xfrm>
                <a:off x="3104634" y="5956444"/>
                <a:ext cx="268450" cy="345888"/>
              </a:xfrm>
              <a:custGeom>
                <a:avLst/>
                <a:gdLst>
                  <a:gd name="connsiteX0" fmla="*/ 273096 w 268449"/>
                  <a:gd name="connsiteY0" fmla="*/ 22715 h 345887"/>
                  <a:gd name="connsiteX1" fmla="*/ 273096 w 268449"/>
                  <a:gd name="connsiteY1" fmla="*/ 22715 h 345887"/>
                  <a:gd name="connsiteX2" fmla="*/ 250897 w 268449"/>
                  <a:gd name="connsiteY2" fmla="*/ 44914 h 345887"/>
                  <a:gd name="connsiteX3" fmla="*/ 184817 w 268449"/>
                  <a:gd name="connsiteY3" fmla="*/ 44914 h 345887"/>
                  <a:gd name="connsiteX4" fmla="*/ 162619 w 268449"/>
                  <a:gd name="connsiteY4" fmla="*/ 67113 h 345887"/>
                  <a:gd name="connsiteX5" fmla="*/ 162619 w 268449"/>
                  <a:gd name="connsiteY5" fmla="*/ 324721 h 345887"/>
                  <a:gd name="connsiteX6" fmla="*/ 140420 w 268449"/>
                  <a:gd name="connsiteY6" fmla="*/ 346920 h 345887"/>
                  <a:gd name="connsiteX7" fmla="*/ 132676 w 268449"/>
                  <a:gd name="connsiteY7" fmla="*/ 346920 h 345887"/>
                  <a:gd name="connsiteX8" fmla="*/ 110478 w 268449"/>
                  <a:gd name="connsiteY8" fmla="*/ 324721 h 345887"/>
                  <a:gd name="connsiteX9" fmla="*/ 110478 w 268449"/>
                  <a:gd name="connsiteY9" fmla="*/ 66596 h 345887"/>
                  <a:gd name="connsiteX10" fmla="*/ 88279 w 268449"/>
                  <a:gd name="connsiteY10" fmla="*/ 44398 h 345887"/>
                  <a:gd name="connsiteX11" fmla="*/ 22199 w 268449"/>
                  <a:gd name="connsiteY11" fmla="*/ 44398 h 345887"/>
                  <a:gd name="connsiteX12" fmla="*/ 0 w 268449"/>
                  <a:gd name="connsiteY12" fmla="*/ 22199 h 345887"/>
                  <a:gd name="connsiteX13" fmla="*/ 0 w 268449"/>
                  <a:gd name="connsiteY13" fmla="*/ 22199 h 345887"/>
                  <a:gd name="connsiteX14" fmla="*/ 22199 w 268449"/>
                  <a:gd name="connsiteY14" fmla="*/ 0 h 345887"/>
                  <a:gd name="connsiteX15" fmla="*/ 251414 w 268449"/>
                  <a:gd name="connsiteY15" fmla="*/ 0 h 345887"/>
                  <a:gd name="connsiteX16" fmla="*/ 273096 w 268449"/>
                  <a:gd name="connsiteY16" fmla="*/ 22715 h 345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68449" h="345887">
                    <a:moveTo>
                      <a:pt x="273096" y="22715"/>
                    </a:moveTo>
                    <a:lnTo>
                      <a:pt x="273096" y="22715"/>
                    </a:lnTo>
                    <a:cubicBezTo>
                      <a:pt x="273096" y="35105"/>
                      <a:pt x="263287" y="44914"/>
                      <a:pt x="250897" y="44914"/>
                    </a:cubicBezTo>
                    <a:lnTo>
                      <a:pt x="184817" y="44914"/>
                    </a:lnTo>
                    <a:cubicBezTo>
                      <a:pt x="172427" y="44914"/>
                      <a:pt x="162619" y="54723"/>
                      <a:pt x="162619" y="67113"/>
                    </a:cubicBezTo>
                    <a:lnTo>
                      <a:pt x="162619" y="324721"/>
                    </a:lnTo>
                    <a:cubicBezTo>
                      <a:pt x="162619" y="337111"/>
                      <a:pt x="152810" y="346920"/>
                      <a:pt x="140420" y="346920"/>
                    </a:cubicBezTo>
                    <a:lnTo>
                      <a:pt x="132676" y="346920"/>
                    </a:lnTo>
                    <a:cubicBezTo>
                      <a:pt x="120286" y="346920"/>
                      <a:pt x="110478" y="337111"/>
                      <a:pt x="110478" y="324721"/>
                    </a:cubicBezTo>
                    <a:lnTo>
                      <a:pt x="110478" y="66596"/>
                    </a:lnTo>
                    <a:cubicBezTo>
                      <a:pt x="110478" y="54206"/>
                      <a:pt x="100669" y="44398"/>
                      <a:pt x="88279" y="44398"/>
                    </a:cubicBezTo>
                    <a:lnTo>
                      <a:pt x="22199" y="44398"/>
                    </a:lnTo>
                    <a:cubicBezTo>
                      <a:pt x="9809" y="44398"/>
                      <a:pt x="0" y="34589"/>
                      <a:pt x="0" y="22199"/>
                    </a:cubicBezTo>
                    <a:lnTo>
                      <a:pt x="0" y="22199"/>
                    </a:lnTo>
                    <a:cubicBezTo>
                      <a:pt x="0" y="9809"/>
                      <a:pt x="9809" y="0"/>
                      <a:pt x="22199" y="0"/>
                    </a:cubicBezTo>
                    <a:lnTo>
                      <a:pt x="251414" y="0"/>
                    </a:lnTo>
                    <a:cubicBezTo>
                      <a:pt x="263287" y="516"/>
                      <a:pt x="273096" y="10325"/>
                      <a:pt x="273096" y="22715"/>
                    </a:cubicBez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B2A45FA9-4AF5-491C-8B74-1B0536DFD512}"/>
                  </a:ext>
                </a:extLst>
              </p:cNvPr>
              <p:cNvSpPr/>
              <p:nvPr/>
            </p:nvSpPr>
            <p:spPr>
              <a:xfrm>
                <a:off x="3420662" y="5959025"/>
                <a:ext cx="242637" cy="340725"/>
              </a:xfrm>
              <a:custGeom>
                <a:avLst/>
                <a:gdLst>
                  <a:gd name="connsiteX0" fmla="*/ 32957 w 242637"/>
                  <a:gd name="connsiteY0" fmla="*/ 226118 h 340725"/>
                  <a:gd name="connsiteX1" fmla="*/ 52058 w 242637"/>
                  <a:gd name="connsiteY1" fmla="*/ 241089 h 340725"/>
                  <a:gd name="connsiteX2" fmla="*/ 57220 w 242637"/>
                  <a:gd name="connsiteY2" fmla="*/ 257093 h 340725"/>
                  <a:gd name="connsiteX3" fmla="*/ 73224 w 242637"/>
                  <a:gd name="connsiteY3" fmla="*/ 281873 h 340725"/>
                  <a:gd name="connsiteX4" fmla="*/ 96455 w 242637"/>
                  <a:gd name="connsiteY4" fmla="*/ 297876 h 340725"/>
                  <a:gd name="connsiteX5" fmla="*/ 125881 w 242637"/>
                  <a:gd name="connsiteY5" fmla="*/ 303555 h 340725"/>
                  <a:gd name="connsiteX6" fmla="*/ 153243 w 242637"/>
                  <a:gd name="connsiteY6" fmla="*/ 300458 h 340725"/>
                  <a:gd name="connsiteX7" fmla="*/ 176474 w 242637"/>
                  <a:gd name="connsiteY7" fmla="*/ 290133 h 340725"/>
                  <a:gd name="connsiteX8" fmla="*/ 192478 w 242637"/>
                  <a:gd name="connsiteY8" fmla="*/ 272064 h 340725"/>
                  <a:gd name="connsiteX9" fmla="*/ 198156 w 242637"/>
                  <a:gd name="connsiteY9" fmla="*/ 245219 h 340725"/>
                  <a:gd name="connsiteX10" fmla="*/ 191445 w 242637"/>
                  <a:gd name="connsiteY10" fmla="*/ 224052 h 340725"/>
                  <a:gd name="connsiteX11" fmla="*/ 173893 w 242637"/>
                  <a:gd name="connsiteY11" fmla="*/ 208565 h 340725"/>
                  <a:gd name="connsiteX12" fmla="*/ 149113 w 242637"/>
                  <a:gd name="connsiteY12" fmla="*/ 197208 h 340725"/>
                  <a:gd name="connsiteX13" fmla="*/ 121235 w 242637"/>
                  <a:gd name="connsiteY13" fmla="*/ 187915 h 340725"/>
                  <a:gd name="connsiteX14" fmla="*/ 94390 w 242637"/>
                  <a:gd name="connsiteY14" fmla="*/ 179655 h 340725"/>
                  <a:gd name="connsiteX15" fmla="*/ 68062 w 242637"/>
                  <a:gd name="connsiteY15" fmla="*/ 169330 h 340725"/>
                  <a:gd name="connsiteX16" fmla="*/ 44830 w 242637"/>
                  <a:gd name="connsiteY16" fmla="*/ 155908 h 340725"/>
                  <a:gd name="connsiteX17" fmla="*/ 25729 w 242637"/>
                  <a:gd name="connsiteY17" fmla="*/ 138355 h 340725"/>
                  <a:gd name="connsiteX18" fmla="*/ 12823 w 242637"/>
                  <a:gd name="connsiteY18" fmla="*/ 115640 h 340725"/>
                  <a:gd name="connsiteX19" fmla="*/ 8177 w 242637"/>
                  <a:gd name="connsiteY19" fmla="*/ 86214 h 340725"/>
                  <a:gd name="connsiteX20" fmla="*/ 16437 w 242637"/>
                  <a:gd name="connsiteY20" fmla="*/ 49044 h 340725"/>
                  <a:gd name="connsiteX21" fmla="*/ 39668 w 242637"/>
                  <a:gd name="connsiteY21" fmla="*/ 22199 h 340725"/>
                  <a:gd name="connsiteX22" fmla="*/ 75289 w 242637"/>
                  <a:gd name="connsiteY22" fmla="*/ 5679 h 340725"/>
                  <a:gd name="connsiteX23" fmla="*/ 121235 w 242637"/>
                  <a:gd name="connsiteY23" fmla="*/ 0 h 340725"/>
                  <a:gd name="connsiteX24" fmla="*/ 160470 w 242637"/>
                  <a:gd name="connsiteY24" fmla="*/ 4646 h 340725"/>
                  <a:gd name="connsiteX25" fmla="*/ 190413 w 242637"/>
                  <a:gd name="connsiteY25" fmla="*/ 17036 h 340725"/>
                  <a:gd name="connsiteX26" fmla="*/ 212095 w 242637"/>
                  <a:gd name="connsiteY26" fmla="*/ 35105 h 340725"/>
                  <a:gd name="connsiteX27" fmla="*/ 226550 w 242637"/>
                  <a:gd name="connsiteY27" fmla="*/ 57304 h 340725"/>
                  <a:gd name="connsiteX28" fmla="*/ 234810 w 242637"/>
                  <a:gd name="connsiteY28" fmla="*/ 81051 h 340725"/>
                  <a:gd name="connsiteX29" fmla="*/ 234810 w 242637"/>
                  <a:gd name="connsiteY29" fmla="*/ 81051 h 340725"/>
                  <a:gd name="connsiteX30" fmla="*/ 215709 w 242637"/>
                  <a:gd name="connsiteY30" fmla="*/ 104799 h 340725"/>
                  <a:gd name="connsiteX31" fmla="*/ 204868 w 242637"/>
                  <a:gd name="connsiteY31" fmla="*/ 104799 h 340725"/>
                  <a:gd name="connsiteX32" fmla="*/ 185766 w 242637"/>
                  <a:gd name="connsiteY32" fmla="*/ 89828 h 340725"/>
                  <a:gd name="connsiteX33" fmla="*/ 181120 w 242637"/>
                  <a:gd name="connsiteY33" fmla="*/ 76405 h 340725"/>
                  <a:gd name="connsiteX34" fmla="*/ 166665 w 242637"/>
                  <a:gd name="connsiteY34" fmla="*/ 56271 h 340725"/>
                  <a:gd name="connsiteX35" fmla="*/ 146015 w 242637"/>
                  <a:gd name="connsiteY35" fmla="*/ 43881 h 340725"/>
                  <a:gd name="connsiteX36" fmla="*/ 121235 w 242637"/>
                  <a:gd name="connsiteY36" fmla="*/ 39751 h 340725"/>
                  <a:gd name="connsiteX37" fmla="*/ 98004 w 242637"/>
                  <a:gd name="connsiteY37" fmla="*/ 42333 h 340725"/>
                  <a:gd name="connsiteX38" fmla="*/ 77354 w 242637"/>
                  <a:gd name="connsiteY38" fmla="*/ 50076 h 340725"/>
                  <a:gd name="connsiteX39" fmla="*/ 62899 w 242637"/>
                  <a:gd name="connsiteY39" fmla="*/ 64015 h 340725"/>
                  <a:gd name="connsiteX40" fmla="*/ 57220 w 242637"/>
                  <a:gd name="connsiteY40" fmla="*/ 85181 h 340725"/>
                  <a:gd name="connsiteX41" fmla="*/ 63931 w 242637"/>
                  <a:gd name="connsiteY41" fmla="*/ 107380 h 340725"/>
                  <a:gd name="connsiteX42" fmla="*/ 81484 w 242637"/>
                  <a:gd name="connsiteY42" fmla="*/ 123384 h 340725"/>
                  <a:gd name="connsiteX43" fmla="*/ 106264 w 242637"/>
                  <a:gd name="connsiteY43" fmla="*/ 135258 h 340725"/>
                  <a:gd name="connsiteX44" fmla="*/ 134658 w 242637"/>
                  <a:gd name="connsiteY44" fmla="*/ 144550 h 340725"/>
                  <a:gd name="connsiteX45" fmla="*/ 161503 w 242637"/>
                  <a:gd name="connsiteY45" fmla="*/ 153326 h 340725"/>
                  <a:gd name="connsiteX46" fmla="*/ 187315 w 242637"/>
                  <a:gd name="connsiteY46" fmla="*/ 163651 h 340725"/>
                  <a:gd name="connsiteX47" fmla="*/ 210546 w 242637"/>
                  <a:gd name="connsiteY47" fmla="*/ 177074 h 340725"/>
                  <a:gd name="connsiteX48" fmla="*/ 229131 w 242637"/>
                  <a:gd name="connsiteY48" fmla="*/ 194110 h 340725"/>
                  <a:gd name="connsiteX49" fmla="*/ 241521 w 242637"/>
                  <a:gd name="connsiteY49" fmla="*/ 216309 h 340725"/>
                  <a:gd name="connsiteX50" fmla="*/ 246168 w 242637"/>
                  <a:gd name="connsiteY50" fmla="*/ 244702 h 340725"/>
                  <a:gd name="connsiteX51" fmla="*/ 236875 w 242637"/>
                  <a:gd name="connsiteY51" fmla="*/ 288068 h 340725"/>
                  <a:gd name="connsiteX52" fmla="*/ 211579 w 242637"/>
                  <a:gd name="connsiteY52" fmla="*/ 319043 h 340725"/>
                  <a:gd name="connsiteX53" fmla="*/ 172860 w 242637"/>
                  <a:gd name="connsiteY53" fmla="*/ 338144 h 340725"/>
                  <a:gd name="connsiteX54" fmla="*/ 124333 w 242637"/>
                  <a:gd name="connsiteY54" fmla="*/ 344339 h 340725"/>
                  <a:gd name="connsiteX55" fmla="*/ 93358 w 242637"/>
                  <a:gd name="connsiteY55" fmla="*/ 340725 h 340725"/>
                  <a:gd name="connsiteX56" fmla="*/ 63931 w 242637"/>
                  <a:gd name="connsiteY56" fmla="*/ 329884 h 340725"/>
                  <a:gd name="connsiteX57" fmla="*/ 38119 w 242637"/>
                  <a:gd name="connsiteY57" fmla="*/ 312331 h 340725"/>
                  <a:gd name="connsiteX58" fmla="*/ 17469 w 242637"/>
                  <a:gd name="connsiteY58" fmla="*/ 288584 h 340725"/>
                  <a:gd name="connsiteX59" fmla="*/ 3530 w 242637"/>
                  <a:gd name="connsiteY59" fmla="*/ 259158 h 340725"/>
                  <a:gd name="connsiteX60" fmla="*/ 433 w 242637"/>
                  <a:gd name="connsiteY60" fmla="*/ 247800 h 340725"/>
                  <a:gd name="connsiteX61" fmla="*/ 19534 w 242637"/>
                  <a:gd name="connsiteY61" fmla="*/ 224569 h 340725"/>
                  <a:gd name="connsiteX62" fmla="*/ 32957 w 242637"/>
                  <a:gd name="connsiteY62" fmla="*/ 224569 h 340725"/>
                  <a:gd name="connsiteX63" fmla="*/ 32957 w 242637"/>
                  <a:gd name="connsiteY63" fmla="*/ 226118 h 340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</a:cxnLst>
                <a:rect l="l" t="t" r="r" b="b"/>
                <a:pathLst>
                  <a:path w="242637" h="340725">
                    <a:moveTo>
                      <a:pt x="32957" y="226118"/>
                    </a:moveTo>
                    <a:cubicBezTo>
                      <a:pt x="42249" y="226118"/>
                      <a:pt x="49993" y="232313"/>
                      <a:pt x="52058" y="241089"/>
                    </a:cubicBezTo>
                    <a:cubicBezTo>
                      <a:pt x="53090" y="246768"/>
                      <a:pt x="55155" y="251930"/>
                      <a:pt x="57220" y="257093"/>
                    </a:cubicBezTo>
                    <a:cubicBezTo>
                      <a:pt x="61350" y="266385"/>
                      <a:pt x="66513" y="274645"/>
                      <a:pt x="73224" y="281873"/>
                    </a:cubicBezTo>
                    <a:cubicBezTo>
                      <a:pt x="79935" y="288584"/>
                      <a:pt x="87679" y="294263"/>
                      <a:pt x="96455" y="297876"/>
                    </a:cubicBezTo>
                    <a:cubicBezTo>
                      <a:pt x="105231" y="301490"/>
                      <a:pt x="115556" y="303555"/>
                      <a:pt x="125881" y="303555"/>
                    </a:cubicBezTo>
                    <a:cubicBezTo>
                      <a:pt x="135690" y="303555"/>
                      <a:pt x="144466" y="302523"/>
                      <a:pt x="153243" y="300458"/>
                    </a:cubicBezTo>
                    <a:cubicBezTo>
                      <a:pt x="162019" y="298393"/>
                      <a:pt x="169763" y="294779"/>
                      <a:pt x="176474" y="290133"/>
                    </a:cubicBezTo>
                    <a:cubicBezTo>
                      <a:pt x="183185" y="285486"/>
                      <a:pt x="188348" y="279291"/>
                      <a:pt x="192478" y="272064"/>
                    </a:cubicBezTo>
                    <a:cubicBezTo>
                      <a:pt x="196608" y="264836"/>
                      <a:pt x="198156" y="255544"/>
                      <a:pt x="198156" y="245219"/>
                    </a:cubicBezTo>
                    <a:cubicBezTo>
                      <a:pt x="198156" y="236959"/>
                      <a:pt x="196091" y="229731"/>
                      <a:pt x="191445" y="224052"/>
                    </a:cubicBezTo>
                    <a:cubicBezTo>
                      <a:pt x="186799" y="217858"/>
                      <a:pt x="181120" y="212695"/>
                      <a:pt x="173893" y="208565"/>
                    </a:cubicBezTo>
                    <a:cubicBezTo>
                      <a:pt x="166665" y="203919"/>
                      <a:pt x="158405" y="200305"/>
                      <a:pt x="149113" y="197208"/>
                    </a:cubicBezTo>
                    <a:cubicBezTo>
                      <a:pt x="139820" y="194110"/>
                      <a:pt x="130528" y="191013"/>
                      <a:pt x="121235" y="187915"/>
                    </a:cubicBezTo>
                    <a:cubicBezTo>
                      <a:pt x="112459" y="185334"/>
                      <a:pt x="103683" y="182236"/>
                      <a:pt x="94390" y="179655"/>
                    </a:cubicBezTo>
                    <a:cubicBezTo>
                      <a:pt x="85614" y="176558"/>
                      <a:pt x="76838" y="172944"/>
                      <a:pt x="68062" y="169330"/>
                    </a:cubicBezTo>
                    <a:cubicBezTo>
                      <a:pt x="59802" y="165200"/>
                      <a:pt x="52058" y="161070"/>
                      <a:pt x="44830" y="155908"/>
                    </a:cubicBezTo>
                    <a:cubicBezTo>
                      <a:pt x="37603" y="150745"/>
                      <a:pt x="31408" y="145066"/>
                      <a:pt x="25729" y="138355"/>
                    </a:cubicBezTo>
                    <a:cubicBezTo>
                      <a:pt x="20567" y="131644"/>
                      <a:pt x="15920" y="123900"/>
                      <a:pt x="12823" y="115640"/>
                    </a:cubicBezTo>
                    <a:cubicBezTo>
                      <a:pt x="9725" y="106864"/>
                      <a:pt x="8177" y="97055"/>
                      <a:pt x="8177" y="86214"/>
                    </a:cubicBezTo>
                    <a:cubicBezTo>
                      <a:pt x="8177" y="72275"/>
                      <a:pt x="10758" y="59885"/>
                      <a:pt x="16437" y="49044"/>
                    </a:cubicBezTo>
                    <a:cubicBezTo>
                      <a:pt x="22115" y="38203"/>
                      <a:pt x="29859" y="29426"/>
                      <a:pt x="39668" y="22199"/>
                    </a:cubicBezTo>
                    <a:cubicBezTo>
                      <a:pt x="49477" y="14971"/>
                      <a:pt x="61350" y="9292"/>
                      <a:pt x="75289" y="5679"/>
                    </a:cubicBezTo>
                    <a:cubicBezTo>
                      <a:pt x="89228" y="2065"/>
                      <a:pt x="104715" y="0"/>
                      <a:pt x="121235" y="0"/>
                    </a:cubicBezTo>
                    <a:cubicBezTo>
                      <a:pt x="135690" y="0"/>
                      <a:pt x="149113" y="1549"/>
                      <a:pt x="160470" y="4646"/>
                    </a:cubicBezTo>
                    <a:cubicBezTo>
                      <a:pt x="171828" y="7744"/>
                      <a:pt x="181636" y="11874"/>
                      <a:pt x="190413" y="17036"/>
                    </a:cubicBezTo>
                    <a:cubicBezTo>
                      <a:pt x="198673" y="22199"/>
                      <a:pt x="205900" y="28394"/>
                      <a:pt x="212095" y="35105"/>
                    </a:cubicBezTo>
                    <a:cubicBezTo>
                      <a:pt x="217774" y="42333"/>
                      <a:pt x="222936" y="49560"/>
                      <a:pt x="226550" y="57304"/>
                    </a:cubicBezTo>
                    <a:cubicBezTo>
                      <a:pt x="230164" y="65048"/>
                      <a:pt x="233261" y="73308"/>
                      <a:pt x="234810" y="81051"/>
                    </a:cubicBezTo>
                    <a:lnTo>
                      <a:pt x="234810" y="81051"/>
                    </a:lnTo>
                    <a:cubicBezTo>
                      <a:pt x="237908" y="92925"/>
                      <a:pt x="228099" y="104799"/>
                      <a:pt x="215709" y="104799"/>
                    </a:cubicBezTo>
                    <a:lnTo>
                      <a:pt x="204868" y="104799"/>
                    </a:lnTo>
                    <a:cubicBezTo>
                      <a:pt x="196091" y="104799"/>
                      <a:pt x="187831" y="98604"/>
                      <a:pt x="185766" y="89828"/>
                    </a:cubicBezTo>
                    <a:cubicBezTo>
                      <a:pt x="184734" y="85181"/>
                      <a:pt x="183185" y="80535"/>
                      <a:pt x="181120" y="76405"/>
                    </a:cubicBezTo>
                    <a:cubicBezTo>
                      <a:pt x="177506" y="68145"/>
                      <a:pt x="172344" y="61434"/>
                      <a:pt x="166665" y="56271"/>
                    </a:cubicBezTo>
                    <a:cubicBezTo>
                      <a:pt x="160470" y="51109"/>
                      <a:pt x="153759" y="46979"/>
                      <a:pt x="146015" y="43881"/>
                    </a:cubicBezTo>
                    <a:cubicBezTo>
                      <a:pt x="138271" y="41300"/>
                      <a:pt x="130012" y="39751"/>
                      <a:pt x="121235" y="39751"/>
                    </a:cubicBezTo>
                    <a:cubicBezTo>
                      <a:pt x="113491" y="39751"/>
                      <a:pt x="105748" y="40784"/>
                      <a:pt x="98004" y="42333"/>
                    </a:cubicBezTo>
                    <a:cubicBezTo>
                      <a:pt x="90260" y="43881"/>
                      <a:pt x="83549" y="46463"/>
                      <a:pt x="77354" y="50076"/>
                    </a:cubicBezTo>
                    <a:cubicBezTo>
                      <a:pt x="71159" y="53690"/>
                      <a:pt x="66513" y="58336"/>
                      <a:pt x="62899" y="64015"/>
                    </a:cubicBezTo>
                    <a:cubicBezTo>
                      <a:pt x="59285" y="69694"/>
                      <a:pt x="57220" y="76921"/>
                      <a:pt x="57220" y="85181"/>
                    </a:cubicBezTo>
                    <a:cubicBezTo>
                      <a:pt x="57220" y="93441"/>
                      <a:pt x="59285" y="101185"/>
                      <a:pt x="63931" y="107380"/>
                    </a:cubicBezTo>
                    <a:cubicBezTo>
                      <a:pt x="68578" y="113575"/>
                      <a:pt x="74256" y="118738"/>
                      <a:pt x="81484" y="123384"/>
                    </a:cubicBezTo>
                    <a:cubicBezTo>
                      <a:pt x="88712" y="128030"/>
                      <a:pt x="96971" y="132160"/>
                      <a:pt x="106264" y="135258"/>
                    </a:cubicBezTo>
                    <a:cubicBezTo>
                      <a:pt x="115556" y="138871"/>
                      <a:pt x="125365" y="141969"/>
                      <a:pt x="134658" y="144550"/>
                    </a:cubicBezTo>
                    <a:cubicBezTo>
                      <a:pt x="143434" y="147131"/>
                      <a:pt x="152210" y="150229"/>
                      <a:pt x="161503" y="153326"/>
                    </a:cubicBezTo>
                    <a:cubicBezTo>
                      <a:pt x="170279" y="156424"/>
                      <a:pt x="179055" y="160038"/>
                      <a:pt x="187315" y="163651"/>
                    </a:cubicBezTo>
                    <a:cubicBezTo>
                      <a:pt x="195575" y="167781"/>
                      <a:pt x="203319" y="171911"/>
                      <a:pt x="210546" y="177074"/>
                    </a:cubicBezTo>
                    <a:cubicBezTo>
                      <a:pt x="217774" y="182236"/>
                      <a:pt x="223969" y="187915"/>
                      <a:pt x="229131" y="194110"/>
                    </a:cubicBezTo>
                    <a:cubicBezTo>
                      <a:pt x="234294" y="200821"/>
                      <a:pt x="238424" y="208049"/>
                      <a:pt x="241521" y="216309"/>
                    </a:cubicBezTo>
                    <a:cubicBezTo>
                      <a:pt x="244619" y="224569"/>
                      <a:pt x="246168" y="233861"/>
                      <a:pt x="246168" y="244702"/>
                    </a:cubicBezTo>
                    <a:cubicBezTo>
                      <a:pt x="246168" y="261223"/>
                      <a:pt x="243070" y="275678"/>
                      <a:pt x="236875" y="288068"/>
                    </a:cubicBezTo>
                    <a:cubicBezTo>
                      <a:pt x="230680" y="300458"/>
                      <a:pt x="222420" y="310783"/>
                      <a:pt x="211579" y="319043"/>
                    </a:cubicBezTo>
                    <a:cubicBezTo>
                      <a:pt x="200738" y="327303"/>
                      <a:pt x="187831" y="333498"/>
                      <a:pt x="172860" y="338144"/>
                    </a:cubicBezTo>
                    <a:cubicBezTo>
                      <a:pt x="157889" y="342274"/>
                      <a:pt x="141885" y="344339"/>
                      <a:pt x="124333" y="344339"/>
                    </a:cubicBezTo>
                    <a:cubicBezTo>
                      <a:pt x="114008" y="344339"/>
                      <a:pt x="103683" y="343306"/>
                      <a:pt x="93358" y="340725"/>
                    </a:cubicBezTo>
                    <a:cubicBezTo>
                      <a:pt x="83033" y="338144"/>
                      <a:pt x="73224" y="334530"/>
                      <a:pt x="63931" y="329884"/>
                    </a:cubicBezTo>
                    <a:cubicBezTo>
                      <a:pt x="54639" y="325238"/>
                      <a:pt x="45863" y="319043"/>
                      <a:pt x="38119" y="312331"/>
                    </a:cubicBezTo>
                    <a:cubicBezTo>
                      <a:pt x="30375" y="305620"/>
                      <a:pt x="23148" y="297360"/>
                      <a:pt x="17469" y="288584"/>
                    </a:cubicBezTo>
                    <a:cubicBezTo>
                      <a:pt x="11790" y="279808"/>
                      <a:pt x="7144" y="269999"/>
                      <a:pt x="3530" y="259158"/>
                    </a:cubicBezTo>
                    <a:cubicBezTo>
                      <a:pt x="2498" y="255544"/>
                      <a:pt x="1465" y="251930"/>
                      <a:pt x="433" y="247800"/>
                    </a:cubicBezTo>
                    <a:cubicBezTo>
                      <a:pt x="-2148" y="235926"/>
                      <a:pt x="7144" y="224569"/>
                      <a:pt x="19534" y="224569"/>
                    </a:cubicBezTo>
                    <a:lnTo>
                      <a:pt x="32957" y="224569"/>
                    </a:lnTo>
                    <a:lnTo>
                      <a:pt x="32957" y="226118"/>
                    </a:ln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C10D3268-ABCB-4C0C-A350-998EB0E6D5C7}"/>
                  </a:ext>
                </a:extLst>
              </p:cNvPr>
              <p:cNvSpPr/>
              <p:nvPr/>
            </p:nvSpPr>
            <p:spPr>
              <a:xfrm>
                <a:off x="4024157" y="5959025"/>
                <a:ext cx="242637" cy="340725"/>
              </a:xfrm>
              <a:custGeom>
                <a:avLst/>
                <a:gdLst>
                  <a:gd name="connsiteX0" fmla="*/ 32957 w 242637"/>
                  <a:gd name="connsiteY0" fmla="*/ 226118 h 340725"/>
                  <a:gd name="connsiteX1" fmla="*/ 52058 w 242637"/>
                  <a:gd name="connsiteY1" fmla="*/ 241089 h 340725"/>
                  <a:gd name="connsiteX2" fmla="*/ 57220 w 242637"/>
                  <a:gd name="connsiteY2" fmla="*/ 257093 h 340725"/>
                  <a:gd name="connsiteX3" fmla="*/ 73224 w 242637"/>
                  <a:gd name="connsiteY3" fmla="*/ 281873 h 340725"/>
                  <a:gd name="connsiteX4" fmla="*/ 96455 w 242637"/>
                  <a:gd name="connsiteY4" fmla="*/ 297876 h 340725"/>
                  <a:gd name="connsiteX5" fmla="*/ 125881 w 242637"/>
                  <a:gd name="connsiteY5" fmla="*/ 303555 h 340725"/>
                  <a:gd name="connsiteX6" fmla="*/ 153243 w 242637"/>
                  <a:gd name="connsiteY6" fmla="*/ 300458 h 340725"/>
                  <a:gd name="connsiteX7" fmla="*/ 176474 w 242637"/>
                  <a:gd name="connsiteY7" fmla="*/ 290133 h 340725"/>
                  <a:gd name="connsiteX8" fmla="*/ 192478 w 242637"/>
                  <a:gd name="connsiteY8" fmla="*/ 272064 h 340725"/>
                  <a:gd name="connsiteX9" fmla="*/ 198156 w 242637"/>
                  <a:gd name="connsiteY9" fmla="*/ 245219 h 340725"/>
                  <a:gd name="connsiteX10" fmla="*/ 191445 w 242637"/>
                  <a:gd name="connsiteY10" fmla="*/ 224052 h 340725"/>
                  <a:gd name="connsiteX11" fmla="*/ 173893 w 242637"/>
                  <a:gd name="connsiteY11" fmla="*/ 208565 h 340725"/>
                  <a:gd name="connsiteX12" fmla="*/ 149113 w 242637"/>
                  <a:gd name="connsiteY12" fmla="*/ 197208 h 340725"/>
                  <a:gd name="connsiteX13" fmla="*/ 121235 w 242637"/>
                  <a:gd name="connsiteY13" fmla="*/ 187915 h 340725"/>
                  <a:gd name="connsiteX14" fmla="*/ 94390 w 242637"/>
                  <a:gd name="connsiteY14" fmla="*/ 179655 h 340725"/>
                  <a:gd name="connsiteX15" fmla="*/ 68062 w 242637"/>
                  <a:gd name="connsiteY15" fmla="*/ 169330 h 340725"/>
                  <a:gd name="connsiteX16" fmla="*/ 44830 w 242637"/>
                  <a:gd name="connsiteY16" fmla="*/ 155908 h 340725"/>
                  <a:gd name="connsiteX17" fmla="*/ 25729 w 242637"/>
                  <a:gd name="connsiteY17" fmla="*/ 138355 h 340725"/>
                  <a:gd name="connsiteX18" fmla="*/ 12823 w 242637"/>
                  <a:gd name="connsiteY18" fmla="*/ 115640 h 340725"/>
                  <a:gd name="connsiteX19" fmla="*/ 8177 w 242637"/>
                  <a:gd name="connsiteY19" fmla="*/ 86214 h 340725"/>
                  <a:gd name="connsiteX20" fmla="*/ 16437 w 242637"/>
                  <a:gd name="connsiteY20" fmla="*/ 49044 h 340725"/>
                  <a:gd name="connsiteX21" fmla="*/ 39668 w 242637"/>
                  <a:gd name="connsiteY21" fmla="*/ 22199 h 340725"/>
                  <a:gd name="connsiteX22" fmla="*/ 75289 w 242637"/>
                  <a:gd name="connsiteY22" fmla="*/ 5679 h 340725"/>
                  <a:gd name="connsiteX23" fmla="*/ 121235 w 242637"/>
                  <a:gd name="connsiteY23" fmla="*/ 0 h 340725"/>
                  <a:gd name="connsiteX24" fmla="*/ 160470 w 242637"/>
                  <a:gd name="connsiteY24" fmla="*/ 4646 h 340725"/>
                  <a:gd name="connsiteX25" fmla="*/ 190413 w 242637"/>
                  <a:gd name="connsiteY25" fmla="*/ 17036 h 340725"/>
                  <a:gd name="connsiteX26" fmla="*/ 212095 w 242637"/>
                  <a:gd name="connsiteY26" fmla="*/ 35105 h 340725"/>
                  <a:gd name="connsiteX27" fmla="*/ 226550 w 242637"/>
                  <a:gd name="connsiteY27" fmla="*/ 57304 h 340725"/>
                  <a:gd name="connsiteX28" fmla="*/ 234810 w 242637"/>
                  <a:gd name="connsiteY28" fmla="*/ 81051 h 340725"/>
                  <a:gd name="connsiteX29" fmla="*/ 234810 w 242637"/>
                  <a:gd name="connsiteY29" fmla="*/ 81051 h 340725"/>
                  <a:gd name="connsiteX30" fmla="*/ 215709 w 242637"/>
                  <a:gd name="connsiteY30" fmla="*/ 104799 h 340725"/>
                  <a:gd name="connsiteX31" fmla="*/ 204868 w 242637"/>
                  <a:gd name="connsiteY31" fmla="*/ 104799 h 340725"/>
                  <a:gd name="connsiteX32" fmla="*/ 185766 w 242637"/>
                  <a:gd name="connsiteY32" fmla="*/ 89828 h 340725"/>
                  <a:gd name="connsiteX33" fmla="*/ 181120 w 242637"/>
                  <a:gd name="connsiteY33" fmla="*/ 76405 h 340725"/>
                  <a:gd name="connsiteX34" fmla="*/ 166665 w 242637"/>
                  <a:gd name="connsiteY34" fmla="*/ 56271 h 340725"/>
                  <a:gd name="connsiteX35" fmla="*/ 146015 w 242637"/>
                  <a:gd name="connsiteY35" fmla="*/ 43881 h 340725"/>
                  <a:gd name="connsiteX36" fmla="*/ 121235 w 242637"/>
                  <a:gd name="connsiteY36" fmla="*/ 39751 h 340725"/>
                  <a:gd name="connsiteX37" fmla="*/ 98004 w 242637"/>
                  <a:gd name="connsiteY37" fmla="*/ 42333 h 340725"/>
                  <a:gd name="connsiteX38" fmla="*/ 77354 w 242637"/>
                  <a:gd name="connsiteY38" fmla="*/ 50076 h 340725"/>
                  <a:gd name="connsiteX39" fmla="*/ 62899 w 242637"/>
                  <a:gd name="connsiteY39" fmla="*/ 64015 h 340725"/>
                  <a:gd name="connsiteX40" fmla="*/ 57220 w 242637"/>
                  <a:gd name="connsiteY40" fmla="*/ 85181 h 340725"/>
                  <a:gd name="connsiteX41" fmla="*/ 63931 w 242637"/>
                  <a:gd name="connsiteY41" fmla="*/ 107380 h 340725"/>
                  <a:gd name="connsiteX42" fmla="*/ 81484 w 242637"/>
                  <a:gd name="connsiteY42" fmla="*/ 123384 h 340725"/>
                  <a:gd name="connsiteX43" fmla="*/ 106264 w 242637"/>
                  <a:gd name="connsiteY43" fmla="*/ 135258 h 340725"/>
                  <a:gd name="connsiteX44" fmla="*/ 134658 w 242637"/>
                  <a:gd name="connsiteY44" fmla="*/ 144550 h 340725"/>
                  <a:gd name="connsiteX45" fmla="*/ 161503 w 242637"/>
                  <a:gd name="connsiteY45" fmla="*/ 153326 h 340725"/>
                  <a:gd name="connsiteX46" fmla="*/ 187315 w 242637"/>
                  <a:gd name="connsiteY46" fmla="*/ 163651 h 340725"/>
                  <a:gd name="connsiteX47" fmla="*/ 210546 w 242637"/>
                  <a:gd name="connsiteY47" fmla="*/ 177074 h 340725"/>
                  <a:gd name="connsiteX48" fmla="*/ 229131 w 242637"/>
                  <a:gd name="connsiteY48" fmla="*/ 194110 h 340725"/>
                  <a:gd name="connsiteX49" fmla="*/ 241521 w 242637"/>
                  <a:gd name="connsiteY49" fmla="*/ 216309 h 340725"/>
                  <a:gd name="connsiteX50" fmla="*/ 246168 w 242637"/>
                  <a:gd name="connsiteY50" fmla="*/ 244702 h 340725"/>
                  <a:gd name="connsiteX51" fmla="*/ 236875 w 242637"/>
                  <a:gd name="connsiteY51" fmla="*/ 288068 h 340725"/>
                  <a:gd name="connsiteX52" fmla="*/ 211579 w 242637"/>
                  <a:gd name="connsiteY52" fmla="*/ 319043 h 340725"/>
                  <a:gd name="connsiteX53" fmla="*/ 172860 w 242637"/>
                  <a:gd name="connsiteY53" fmla="*/ 338144 h 340725"/>
                  <a:gd name="connsiteX54" fmla="*/ 124333 w 242637"/>
                  <a:gd name="connsiteY54" fmla="*/ 344339 h 340725"/>
                  <a:gd name="connsiteX55" fmla="*/ 93358 w 242637"/>
                  <a:gd name="connsiteY55" fmla="*/ 340725 h 340725"/>
                  <a:gd name="connsiteX56" fmla="*/ 63931 w 242637"/>
                  <a:gd name="connsiteY56" fmla="*/ 329884 h 340725"/>
                  <a:gd name="connsiteX57" fmla="*/ 38119 w 242637"/>
                  <a:gd name="connsiteY57" fmla="*/ 312331 h 340725"/>
                  <a:gd name="connsiteX58" fmla="*/ 17469 w 242637"/>
                  <a:gd name="connsiteY58" fmla="*/ 288584 h 340725"/>
                  <a:gd name="connsiteX59" fmla="*/ 3530 w 242637"/>
                  <a:gd name="connsiteY59" fmla="*/ 259158 h 340725"/>
                  <a:gd name="connsiteX60" fmla="*/ 433 w 242637"/>
                  <a:gd name="connsiteY60" fmla="*/ 247800 h 340725"/>
                  <a:gd name="connsiteX61" fmla="*/ 19534 w 242637"/>
                  <a:gd name="connsiteY61" fmla="*/ 224569 h 340725"/>
                  <a:gd name="connsiteX62" fmla="*/ 32957 w 242637"/>
                  <a:gd name="connsiteY62" fmla="*/ 224569 h 340725"/>
                  <a:gd name="connsiteX63" fmla="*/ 32957 w 242637"/>
                  <a:gd name="connsiteY63" fmla="*/ 226118 h 340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</a:cxnLst>
                <a:rect l="l" t="t" r="r" b="b"/>
                <a:pathLst>
                  <a:path w="242637" h="340725">
                    <a:moveTo>
                      <a:pt x="32957" y="226118"/>
                    </a:moveTo>
                    <a:cubicBezTo>
                      <a:pt x="42249" y="226118"/>
                      <a:pt x="49993" y="232313"/>
                      <a:pt x="52058" y="241089"/>
                    </a:cubicBezTo>
                    <a:cubicBezTo>
                      <a:pt x="53090" y="246768"/>
                      <a:pt x="55155" y="251930"/>
                      <a:pt x="57220" y="257093"/>
                    </a:cubicBezTo>
                    <a:cubicBezTo>
                      <a:pt x="61350" y="266385"/>
                      <a:pt x="66513" y="274645"/>
                      <a:pt x="73224" y="281873"/>
                    </a:cubicBezTo>
                    <a:cubicBezTo>
                      <a:pt x="79935" y="288584"/>
                      <a:pt x="87679" y="294263"/>
                      <a:pt x="96455" y="297876"/>
                    </a:cubicBezTo>
                    <a:cubicBezTo>
                      <a:pt x="105231" y="301490"/>
                      <a:pt x="115556" y="303555"/>
                      <a:pt x="125881" y="303555"/>
                    </a:cubicBezTo>
                    <a:cubicBezTo>
                      <a:pt x="135690" y="303555"/>
                      <a:pt x="144466" y="302523"/>
                      <a:pt x="153243" y="300458"/>
                    </a:cubicBezTo>
                    <a:cubicBezTo>
                      <a:pt x="162019" y="298393"/>
                      <a:pt x="169763" y="294779"/>
                      <a:pt x="176474" y="290133"/>
                    </a:cubicBezTo>
                    <a:cubicBezTo>
                      <a:pt x="183185" y="285486"/>
                      <a:pt x="188348" y="279291"/>
                      <a:pt x="192478" y="272064"/>
                    </a:cubicBezTo>
                    <a:cubicBezTo>
                      <a:pt x="196608" y="264836"/>
                      <a:pt x="198156" y="255544"/>
                      <a:pt x="198156" y="245219"/>
                    </a:cubicBezTo>
                    <a:cubicBezTo>
                      <a:pt x="198156" y="236959"/>
                      <a:pt x="196091" y="229731"/>
                      <a:pt x="191445" y="224052"/>
                    </a:cubicBezTo>
                    <a:cubicBezTo>
                      <a:pt x="186799" y="217858"/>
                      <a:pt x="181120" y="212695"/>
                      <a:pt x="173893" y="208565"/>
                    </a:cubicBezTo>
                    <a:cubicBezTo>
                      <a:pt x="166665" y="203919"/>
                      <a:pt x="158405" y="200305"/>
                      <a:pt x="149113" y="197208"/>
                    </a:cubicBezTo>
                    <a:cubicBezTo>
                      <a:pt x="139820" y="194110"/>
                      <a:pt x="130528" y="191013"/>
                      <a:pt x="121235" y="187915"/>
                    </a:cubicBezTo>
                    <a:cubicBezTo>
                      <a:pt x="112459" y="185334"/>
                      <a:pt x="103683" y="182236"/>
                      <a:pt x="94390" y="179655"/>
                    </a:cubicBezTo>
                    <a:cubicBezTo>
                      <a:pt x="85614" y="176558"/>
                      <a:pt x="76838" y="172944"/>
                      <a:pt x="68062" y="169330"/>
                    </a:cubicBezTo>
                    <a:cubicBezTo>
                      <a:pt x="59802" y="165200"/>
                      <a:pt x="52058" y="161070"/>
                      <a:pt x="44830" y="155908"/>
                    </a:cubicBezTo>
                    <a:cubicBezTo>
                      <a:pt x="37603" y="150745"/>
                      <a:pt x="31408" y="145066"/>
                      <a:pt x="25729" y="138355"/>
                    </a:cubicBezTo>
                    <a:cubicBezTo>
                      <a:pt x="20567" y="131644"/>
                      <a:pt x="15920" y="123900"/>
                      <a:pt x="12823" y="115640"/>
                    </a:cubicBezTo>
                    <a:cubicBezTo>
                      <a:pt x="9725" y="106864"/>
                      <a:pt x="8177" y="97055"/>
                      <a:pt x="8177" y="86214"/>
                    </a:cubicBezTo>
                    <a:cubicBezTo>
                      <a:pt x="8177" y="72275"/>
                      <a:pt x="10758" y="59885"/>
                      <a:pt x="16437" y="49044"/>
                    </a:cubicBezTo>
                    <a:cubicBezTo>
                      <a:pt x="22115" y="38203"/>
                      <a:pt x="29859" y="29426"/>
                      <a:pt x="39668" y="22199"/>
                    </a:cubicBezTo>
                    <a:cubicBezTo>
                      <a:pt x="49477" y="14971"/>
                      <a:pt x="61350" y="9292"/>
                      <a:pt x="75289" y="5679"/>
                    </a:cubicBezTo>
                    <a:cubicBezTo>
                      <a:pt x="89228" y="2065"/>
                      <a:pt x="104715" y="0"/>
                      <a:pt x="121235" y="0"/>
                    </a:cubicBezTo>
                    <a:cubicBezTo>
                      <a:pt x="135690" y="0"/>
                      <a:pt x="149113" y="1549"/>
                      <a:pt x="160470" y="4646"/>
                    </a:cubicBezTo>
                    <a:cubicBezTo>
                      <a:pt x="171828" y="7744"/>
                      <a:pt x="181636" y="11874"/>
                      <a:pt x="190413" y="17036"/>
                    </a:cubicBezTo>
                    <a:cubicBezTo>
                      <a:pt x="198673" y="22199"/>
                      <a:pt x="205900" y="28394"/>
                      <a:pt x="212095" y="35105"/>
                    </a:cubicBezTo>
                    <a:cubicBezTo>
                      <a:pt x="217774" y="42333"/>
                      <a:pt x="222936" y="49560"/>
                      <a:pt x="226550" y="57304"/>
                    </a:cubicBezTo>
                    <a:cubicBezTo>
                      <a:pt x="230164" y="65048"/>
                      <a:pt x="233261" y="73308"/>
                      <a:pt x="234810" y="81051"/>
                    </a:cubicBezTo>
                    <a:lnTo>
                      <a:pt x="234810" y="81051"/>
                    </a:lnTo>
                    <a:cubicBezTo>
                      <a:pt x="237908" y="92925"/>
                      <a:pt x="228099" y="104799"/>
                      <a:pt x="215709" y="104799"/>
                    </a:cubicBezTo>
                    <a:lnTo>
                      <a:pt x="204868" y="104799"/>
                    </a:lnTo>
                    <a:cubicBezTo>
                      <a:pt x="196091" y="104799"/>
                      <a:pt x="187831" y="98604"/>
                      <a:pt x="185766" y="89828"/>
                    </a:cubicBezTo>
                    <a:cubicBezTo>
                      <a:pt x="184734" y="85181"/>
                      <a:pt x="183185" y="80535"/>
                      <a:pt x="181120" y="76405"/>
                    </a:cubicBezTo>
                    <a:cubicBezTo>
                      <a:pt x="177506" y="68145"/>
                      <a:pt x="172344" y="61434"/>
                      <a:pt x="166665" y="56271"/>
                    </a:cubicBezTo>
                    <a:cubicBezTo>
                      <a:pt x="160470" y="51109"/>
                      <a:pt x="153759" y="46979"/>
                      <a:pt x="146015" y="43881"/>
                    </a:cubicBezTo>
                    <a:cubicBezTo>
                      <a:pt x="138272" y="41300"/>
                      <a:pt x="130012" y="39751"/>
                      <a:pt x="121235" y="39751"/>
                    </a:cubicBezTo>
                    <a:cubicBezTo>
                      <a:pt x="113491" y="39751"/>
                      <a:pt x="105748" y="40784"/>
                      <a:pt x="98004" y="42333"/>
                    </a:cubicBezTo>
                    <a:cubicBezTo>
                      <a:pt x="90260" y="43881"/>
                      <a:pt x="83549" y="46463"/>
                      <a:pt x="77354" y="50076"/>
                    </a:cubicBezTo>
                    <a:cubicBezTo>
                      <a:pt x="71159" y="53690"/>
                      <a:pt x="66513" y="58336"/>
                      <a:pt x="62899" y="64015"/>
                    </a:cubicBezTo>
                    <a:cubicBezTo>
                      <a:pt x="59285" y="69694"/>
                      <a:pt x="57220" y="76921"/>
                      <a:pt x="57220" y="85181"/>
                    </a:cubicBezTo>
                    <a:cubicBezTo>
                      <a:pt x="57220" y="93441"/>
                      <a:pt x="59285" y="101185"/>
                      <a:pt x="63931" y="107380"/>
                    </a:cubicBezTo>
                    <a:cubicBezTo>
                      <a:pt x="68578" y="113575"/>
                      <a:pt x="74256" y="118738"/>
                      <a:pt x="81484" y="123384"/>
                    </a:cubicBezTo>
                    <a:cubicBezTo>
                      <a:pt x="88712" y="128030"/>
                      <a:pt x="96972" y="132160"/>
                      <a:pt x="106264" y="135258"/>
                    </a:cubicBezTo>
                    <a:cubicBezTo>
                      <a:pt x="115556" y="138871"/>
                      <a:pt x="125365" y="141969"/>
                      <a:pt x="134658" y="144550"/>
                    </a:cubicBezTo>
                    <a:cubicBezTo>
                      <a:pt x="143434" y="147131"/>
                      <a:pt x="152210" y="150229"/>
                      <a:pt x="161503" y="153326"/>
                    </a:cubicBezTo>
                    <a:cubicBezTo>
                      <a:pt x="170279" y="156424"/>
                      <a:pt x="179055" y="160038"/>
                      <a:pt x="187315" y="163651"/>
                    </a:cubicBezTo>
                    <a:cubicBezTo>
                      <a:pt x="195575" y="167781"/>
                      <a:pt x="203319" y="171911"/>
                      <a:pt x="210546" y="177074"/>
                    </a:cubicBezTo>
                    <a:cubicBezTo>
                      <a:pt x="217774" y="182236"/>
                      <a:pt x="223969" y="187915"/>
                      <a:pt x="229131" y="194110"/>
                    </a:cubicBezTo>
                    <a:cubicBezTo>
                      <a:pt x="234294" y="200821"/>
                      <a:pt x="238424" y="208049"/>
                      <a:pt x="241521" y="216309"/>
                    </a:cubicBezTo>
                    <a:cubicBezTo>
                      <a:pt x="244619" y="224569"/>
                      <a:pt x="246168" y="233861"/>
                      <a:pt x="246168" y="244702"/>
                    </a:cubicBezTo>
                    <a:cubicBezTo>
                      <a:pt x="246168" y="261223"/>
                      <a:pt x="243070" y="275678"/>
                      <a:pt x="236875" y="288068"/>
                    </a:cubicBezTo>
                    <a:cubicBezTo>
                      <a:pt x="230680" y="300458"/>
                      <a:pt x="222420" y="310783"/>
                      <a:pt x="211579" y="319043"/>
                    </a:cubicBezTo>
                    <a:cubicBezTo>
                      <a:pt x="200738" y="327303"/>
                      <a:pt x="187831" y="333498"/>
                      <a:pt x="172860" y="338144"/>
                    </a:cubicBezTo>
                    <a:cubicBezTo>
                      <a:pt x="157889" y="342274"/>
                      <a:pt x="141885" y="344339"/>
                      <a:pt x="124333" y="344339"/>
                    </a:cubicBezTo>
                    <a:cubicBezTo>
                      <a:pt x="114008" y="344339"/>
                      <a:pt x="103683" y="343306"/>
                      <a:pt x="93358" y="340725"/>
                    </a:cubicBezTo>
                    <a:cubicBezTo>
                      <a:pt x="83033" y="338144"/>
                      <a:pt x="73224" y="334530"/>
                      <a:pt x="63931" y="329884"/>
                    </a:cubicBezTo>
                    <a:cubicBezTo>
                      <a:pt x="54639" y="325238"/>
                      <a:pt x="45863" y="319043"/>
                      <a:pt x="38119" y="312331"/>
                    </a:cubicBezTo>
                    <a:cubicBezTo>
                      <a:pt x="30375" y="305620"/>
                      <a:pt x="23148" y="297360"/>
                      <a:pt x="17469" y="288584"/>
                    </a:cubicBezTo>
                    <a:cubicBezTo>
                      <a:pt x="11790" y="279808"/>
                      <a:pt x="7144" y="269999"/>
                      <a:pt x="3530" y="259158"/>
                    </a:cubicBezTo>
                    <a:cubicBezTo>
                      <a:pt x="2498" y="255544"/>
                      <a:pt x="1465" y="251930"/>
                      <a:pt x="433" y="247800"/>
                    </a:cubicBezTo>
                    <a:cubicBezTo>
                      <a:pt x="-2148" y="235926"/>
                      <a:pt x="7144" y="224569"/>
                      <a:pt x="19534" y="224569"/>
                    </a:cubicBezTo>
                    <a:lnTo>
                      <a:pt x="32957" y="224569"/>
                    </a:lnTo>
                    <a:lnTo>
                      <a:pt x="32957" y="226118"/>
                    </a:ln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FA3BBE03-5430-4B2C-B566-53DF28C01D8C}"/>
                  </a:ext>
                </a:extLst>
              </p:cNvPr>
              <p:cNvSpPr/>
              <p:nvPr/>
            </p:nvSpPr>
            <p:spPr>
              <a:xfrm>
                <a:off x="3705346" y="5956960"/>
                <a:ext cx="283937" cy="345888"/>
              </a:xfrm>
              <a:custGeom>
                <a:avLst/>
                <a:gdLst>
                  <a:gd name="connsiteX0" fmla="*/ 160239 w 283937"/>
                  <a:gd name="connsiteY0" fmla="*/ 123900 h 345887"/>
                  <a:gd name="connsiteX1" fmla="*/ 232514 w 283937"/>
                  <a:gd name="connsiteY1" fmla="*/ 9809 h 345887"/>
                  <a:gd name="connsiteX2" fmla="*/ 249034 w 283937"/>
                  <a:gd name="connsiteY2" fmla="*/ 516 h 345887"/>
                  <a:gd name="connsiteX3" fmla="*/ 265554 w 283937"/>
                  <a:gd name="connsiteY3" fmla="*/ 516 h 345887"/>
                  <a:gd name="connsiteX4" fmla="*/ 282591 w 283937"/>
                  <a:gd name="connsiteY4" fmla="*/ 30459 h 345887"/>
                  <a:gd name="connsiteX5" fmla="*/ 172629 w 283937"/>
                  <a:gd name="connsiteY5" fmla="*/ 213728 h 345887"/>
                  <a:gd name="connsiteX6" fmla="*/ 170048 w 283937"/>
                  <a:gd name="connsiteY6" fmla="*/ 224053 h 345887"/>
                  <a:gd name="connsiteX7" fmla="*/ 170048 w 283937"/>
                  <a:gd name="connsiteY7" fmla="*/ 326786 h 345887"/>
                  <a:gd name="connsiteX8" fmla="*/ 150431 w 283937"/>
                  <a:gd name="connsiteY8" fmla="*/ 346404 h 345887"/>
                  <a:gd name="connsiteX9" fmla="*/ 134943 w 283937"/>
                  <a:gd name="connsiteY9" fmla="*/ 346404 h 345887"/>
                  <a:gd name="connsiteX10" fmla="*/ 115326 w 283937"/>
                  <a:gd name="connsiteY10" fmla="*/ 326786 h 345887"/>
                  <a:gd name="connsiteX11" fmla="*/ 115326 w 283937"/>
                  <a:gd name="connsiteY11" fmla="*/ 223536 h 345887"/>
                  <a:gd name="connsiteX12" fmla="*/ 112744 w 283937"/>
                  <a:gd name="connsiteY12" fmla="*/ 213211 h 345887"/>
                  <a:gd name="connsiteX13" fmla="*/ 2783 w 283937"/>
                  <a:gd name="connsiteY13" fmla="*/ 29942 h 345887"/>
                  <a:gd name="connsiteX14" fmla="*/ 19820 w 283937"/>
                  <a:gd name="connsiteY14" fmla="*/ 0 h 345887"/>
                  <a:gd name="connsiteX15" fmla="*/ 36340 w 283937"/>
                  <a:gd name="connsiteY15" fmla="*/ 0 h 345887"/>
                  <a:gd name="connsiteX16" fmla="*/ 52860 w 283937"/>
                  <a:gd name="connsiteY16" fmla="*/ 8776 h 345887"/>
                  <a:gd name="connsiteX17" fmla="*/ 127716 w 283937"/>
                  <a:gd name="connsiteY17" fmla="*/ 123384 h 345887"/>
                  <a:gd name="connsiteX18" fmla="*/ 160239 w 283937"/>
                  <a:gd name="connsiteY18" fmla="*/ 123900 h 345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83937" h="345887">
                    <a:moveTo>
                      <a:pt x="160239" y="123900"/>
                    </a:moveTo>
                    <a:lnTo>
                      <a:pt x="232514" y="9809"/>
                    </a:lnTo>
                    <a:cubicBezTo>
                      <a:pt x="236128" y="4130"/>
                      <a:pt x="242323" y="516"/>
                      <a:pt x="249034" y="516"/>
                    </a:cubicBezTo>
                    <a:lnTo>
                      <a:pt x="265554" y="516"/>
                    </a:lnTo>
                    <a:cubicBezTo>
                      <a:pt x="281042" y="516"/>
                      <a:pt x="290334" y="17036"/>
                      <a:pt x="282591" y="30459"/>
                    </a:cubicBezTo>
                    <a:lnTo>
                      <a:pt x="172629" y="213728"/>
                    </a:lnTo>
                    <a:cubicBezTo>
                      <a:pt x="170564" y="216825"/>
                      <a:pt x="170048" y="220439"/>
                      <a:pt x="170048" y="224053"/>
                    </a:cubicBezTo>
                    <a:lnTo>
                      <a:pt x="170048" y="326786"/>
                    </a:lnTo>
                    <a:cubicBezTo>
                      <a:pt x="170048" y="337628"/>
                      <a:pt x="161272" y="346404"/>
                      <a:pt x="150431" y="346404"/>
                    </a:cubicBezTo>
                    <a:lnTo>
                      <a:pt x="134943" y="346404"/>
                    </a:lnTo>
                    <a:cubicBezTo>
                      <a:pt x="124102" y="346404"/>
                      <a:pt x="115326" y="337628"/>
                      <a:pt x="115326" y="326786"/>
                    </a:cubicBezTo>
                    <a:lnTo>
                      <a:pt x="115326" y="223536"/>
                    </a:lnTo>
                    <a:cubicBezTo>
                      <a:pt x="115326" y="219922"/>
                      <a:pt x="114293" y="216309"/>
                      <a:pt x="112744" y="213211"/>
                    </a:cubicBezTo>
                    <a:lnTo>
                      <a:pt x="2783" y="29942"/>
                    </a:lnTo>
                    <a:cubicBezTo>
                      <a:pt x="-4960" y="17036"/>
                      <a:pt x="4332" y="0"/>
                      <a:pt x="19820" y="0"/>
                    </a:cubicBezTo>
                    <a:lnTo>
                      <a:pt x="36340" y="0"/>
                    </a:lnTo>
                    <a:cubicBezTo>
                      <a:pt x="43051" y="0"/>
                      <a:pt x="49246" y="3614"/>
                      <a:pt x="52860" y="8776"/>
                    </a:cubicBezTo>
                    <a:lnTo>
                      <a:pt x="127716" y="123384"/>
                    </a:lnTo>
                    <a:cubicBezTo>
                      <a:pt x="134943" y="135774"/>
                      <a:pt x="152496" y="135774"/>
                      <a:pt x="160239" y="123900"/>
                    </a:cubicBez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566A50F5-B35F-4E96-82A1-36B24758DE86}"/>
                  </a:ext>
                </a:extLst>
              </p:cNvPr>
              <p:cNvSpPr/>
              <p:nvPr/>
            </p:nvSpPr>
            <p:spPr>
              <a:xfrm>
                <a:off x="1822270" y="5787625"/>
                <a:ext cx="268450" cy="691775"/>
              </a:xfrm>
              <a:custGeom>
                <a:avLst/>
                <a:gdLst>
                  <a:gd name="connsiteX0" fmla="*/ 0 w 268449"/>
                  <a:gd name="connsiteY0" fmla="*/ 102739 h 691775"/>
                  <a:gd name="connsiteX1" fmla="*/ 0 w 268449"/>
                  <a:gd name="connsiteY1" fmla="*/ 693329 h 691775"/>
                  <a:gd name="connsiteX2" fmla="*/ 2065 w 268449"/>
                  <a:gd name="connsiteY2" fmla="*/ 695394 h 691775"/>
                  <a:gd name="connsiteX3" fmla="*/ 224052 w 268449"/>
                  <a:gd name="connsiteY3" fmla="*/ 38724 h 691775"/>
                  <a:gd name="connsiteX4" fmla="*/ 270515 w 268449"/>
                  <a:gd name="connsiteY4" fmla="*/ 5 h 691775"/>
                  <a:gd name="connsiteX5" fmla="*/ 267417 w 268449"/>
                  <a:gd name="connsiteY5" fmla="*/ 5 h 691775"/>
                  <a:gd name="connsiteX6" fmla="*/ 0 w 268449"/>
                  <a:gd name="connsiteY6" fmla="*/ 102739 h 691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68449" h="691775">
                    <a:moveTo>
                      <a:pt x="0" y="102739"/>
                    </a:moveTo>
                    <a:lnTo>
                      <a:pt x="0" y="693329"/>
                    </a:lnTo>
                    <a:cubicBezTo>
                      <a:pt x="516" y="693845"/>
                      <a:pt x="1549" y="694361"/>
                      <a:pt x="2065" y="695394"/>
                    </a:cubicBezTo>
                    <a:lnTo>
                      <a:pt x="224052" y="38724"/>
                    </a:lnTo>
                    <a:cubicBezTo>
                      <a:pt x="234893" y="13428"/>
                      <a:pt x="250381" y="521"/>
                      <a:pt x="270515" y="5"/>
                    </a:cubicBezTo>
                    <a:cubicBezTo>
                      <a:pt x="269482" y="5"/>
                      <a:pt x="268450" y="5"/>
                      <a:pt x="267417" y="5"/>
                    </a:cubicBezTo>
                    <a:cubicBezTo>
                      <a:pt x="164167" y="-511"/>
                      <a:pt x="70726" y="38724"/>
                      <a:pt x="0" y="102739"/>
                    </a:cubicBez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FA1D5CD5-1B22-4DE6-9CF8-7704A37819A5}"/>
                  </a:ext>
                </a:extLst>
              </p:cNvPr>
              <p:cNvSpPr/>
              <p:nvPr/>
            </p:nvSpPr>
            <p:spPr>
              <a:xfrm>
                <a:off x="1873895" y="5884169"/>
                <a:ext cx="433649" cy="696938"/>
              </a:xfrm>
              <a:custGeom>
                <a:avLst/>
                <a:gdLst>
                  <a:gd name="connsiteX0" fmla="*/ 218373 w 433649"/>
                  <a:gd name="connsiteY0" fmla="*/ 0 h 696937"/>
                  <a:gd name="connsiteX1" fmla="*/ 8260 w 433649"/>
                  <a:gd name="connsiteY1" fmla="*/ 611240 h 696937"/>
                  <a:gd name="connsiteX2" fmla="*/ 0 w 433649"/>
                  <a:gd name="connsiteY2" fmla="*/ 636020 h 696937"/>
                  <a:gd name="connsiteX3" fmla="*/ 215792 w 433649"/>
                  <a:gd name="connsiteY3" fmla="*/ 699519 h 696937"/>
                  <a:gd name="connsiteX4" fmla="*/ 435715 w 433649"/>
                  <a:gd name="connsiteY4" fmla="*/ 633439 h 696937"/>
                  <a:gd name="connsiteX5" fmla="*/ 427454 w 433649"/>
                  <a:gd name="connsiteY5" fmla="*/ 609175 h 696937"/>
                  <a:gd name="connsiteX6" fmla="*/ 218373 w 433649"/>
                  <a:gd name="connsiteY6" fmla="*/ 0 h 6969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33649" h="696937">
                    <a:moveTo>
                      <a:pt x="218373" y="0"/>
                    </a:moveTo>
                    <a:lnTo>
                      <a:pt x="8260" y="611240"/>
                    </a:lnTo>
                    <a:lnTo>
                      <a:pt x="0" y="636020"/>
                    </a:lnTo>
                    <a:cubicBezTo>
                      <a:pt x="61950" y="676288"/>
                      <a:pt x="136290" y="699519"/>
                      <a:pt x="215792" y="699519"/>
                    </a:cubicBezTo>
                    <a:cubicBezTo>
                      <a:pt x="296843" y="699519"/>
                      <a:pt x="372732" y="675255"/>
                      <a:pt x="435715" y="633439"/>
                    </a:cubicBezTo>
                    <a:lnTo>
                      <a:pt x="427454" y="609175"/>
                    </a:lnTo>
                    <a:lnTo>
                      <a:pt x="218373" y="0"/>
                    </a:ln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CD05E9BD-BB3F-4787-9653-488D3FA45DA9}"/>
                  </a:ext>
                </a:extLst>
              </p:cNvPr>
              <p:cNvSpPr/>
              <p:nvPr/>
            </p:nvSpPr>
            <p:spPr>
              <a:xfrm>
                <a:off x="1691143" y="5967802"/>
                <a:ext cx="61950" cy="433650"/>
              </a:xfrm>
              <a:custGeom>
                <a:avLst/>
                <a:gdLst>
                  <a:gd name="connsiteX0" fmla="*/ 64531 w 61949"/>
                  <a:gd name="connsiteY0" fmla="*/ 435199 h 433650"/>
                  <a:gd name="connsiteX1" fmla="*/ 64531 w 61949"/>
                  <a:gd name="connsiteY1" fmla="*/ 0 h 433650"/>
                  <a:gd name="connsiteX2" fmla="*/ 0 w 61949"/>
                  <a:gd name="connsiteY2" fmla="*/ 217341 h 433650"/>
                  <a:gd name="connsiteX3" fmla="*/ 64531 w 61949"/>
                  <a:gd name="connsiteY3" fmla="*/ 435199 h 43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1949" h="433650">
                    <a:moveTo>
                      <a:pt x="64531" y="435199"/>
                    </a:moveTo>
                    <a:lnTo>
                      <a:pt x="64531" y="0"/>
                    </a:lnTo>
                    <a:cubicBezTo>
                      <a:pt x="23747" y="62466"/>
                      <a:pt x="0" y="137322"/>
                      <a:pt x="0" y="217341"/>
                    </a:cubicBezTo>
                    <a:cubicBezTo>
                      <a:pt x="0" y="297876"/>
                      <a:pt x="23747" y="372216"/>
                      <a:pt x="64531" y="435199"/>
                    </a:cubicBez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52B30F50-1340-4FD9-A189-4A13D25089DB}"/>
                  </a:ext>
                </a:extLst>
              </p:cNvPr>
              <p:cNvSpPr/>
              <p:nvPr/>
            </p:nvSpPr>
            <p:spPr>
              <a:xfrm>
                <a:off x="2095366" y="5787114"/>
                <a:ext cx="268450" cy="686613"/>
              </a:xfrm>
              <a:custGeom>
                <a:avLst/>
                <a:gdLst>
                  <a:gd name="connsiteX0" fmla="*/ 44397 w 268449"/>
                  <a:gd name="connsiteY0" fmla="*/ 38719 h 686612"/>
                  <a:gd name="connsiteX1" fmla="*/ 264836 w 268449"/>
                  <a:gd name="connsiteY1" fmla="*/ 690226 h 686612"/>
                  <a:gd name="connsiteX2" fmla="*/ 268966 w 268449"/>
                  <a:gd name="connsiteY2" fmla="*/ 686613 h 686612"/>
                  <a:gd name="connsiteX3" fmla="*/ 268966 w 268449"/>
                  <a:gd name="connsiteY3" fmla="*/ 109961 h 686612"/>
                  <a:gd name="connsiteX4" fmla="*/ 0 w 268449"/>
                  <a:gd name="connsiteY4" fmla="*/ 0 h 686612"/>
                  <a:gd name="connsiteX5" fmla="*/ 44397 w 268449"/>
                  <a:gd name="connsiteY5" fmla="*/ 38719 h 6866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68449" h="686612">
                    <a:moveTo>
                      <a:pt x="44397" y="38719"/>
                    </a:moveTo>
                    <a:lnTo>
                      <a:pt x="264836" y="690226"/>
                    </a:lnTo>
                    <a:cubicBezTo>
                      <a:pt x="266385" y="689194"/>
                      <a:pt x="267417" y="687645"/>
                      <a:pt x="268966" y="686613"/>
                    </a:cubicBezTo>
                    <a:lnTo>
                      <a:pt x="268966" y="109961"/>
                    </a:lnTo>
                    <a:cubicBezTo>
                      <a:pt x="198240" y="43365"/>
                      <a:pt x="104282" y="1549"/>
                      <a:pt x="0" y="0"/>
                    </a:cubicBezTo>
                    <a:cubicBezTo>
                      <a:pt x="18585" y="1033"/>
                      <a:pt x="33556" y="13939"/>
                      <a:pt x="44397" y="38719"/>
                    </a:cubicBez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03F5C6A4-7A67-413D-A204-12AC10CF1244}"/>
                  </a:ext>
                </a:extLst>
              </p:cNvPr>
              <p:cNvSpPr/>
              <p:nvPr/>
            </p:nvSpPr>
            <p:spPr>
              <a:xfrm>
                <a:off x="2092785" y="5787114"/>
                <a:ext cx="5162" cy="5163"/>
              </a:xfrm>
              <a:custGeom>
                <a:avLst/>
                <a:gdLst>
                  <a:gd name="connsiteX0" fmla="*/ 0 w 0"/>
                  <a:gd name="connsiteY0" fmla="*/ 0 h 0"/>
                  <a:gd name="connsiteX1" fmla="*/ 2581 w 0"/>
                  <a:gd name="connsiteY1" fmla="*/ 0 h 0"/>
                  <a:gd name="connsiteX2" fmla="*/ 1032 w 0"/>
                  <a:gd name="connsiteY2" fmla="*/ 0 h 0"/>
                  <a:gd name="connsiteX3" fmla="*/ 0 w 0"/>
                  <a:gd name="connsiteY3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>
                    <a:moveTo>
                      <a:pt x="0" y="0"/>
                    </a:moveTo>
                    <a:cubicBezTo>
                      <a:pt x="1032" y="0"/>
                      <a:pt x="2065" y="0"/>
                      <a:pt x="2581" y="0"/>
                    </a:cubicBezTo>
                    <a:cubicBezTo>
                      <a:pt x="2065" y="0"/>
                      <a:pt x="1549" y="0"/>
                      <a:pt x="1032" y="0"/>
                    </a:cubicBezTo>
                    <a:cubicBezTo>
                      <a:pt x="516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1471B6C1-1363-4E74-8CD8-6D4145E7F3E3}"/>
                  </a:ext>
                </a:extLst>
              </p:cNvPr>
              <p:cNvSpPr/>
              <p:nvPr/>
            </p:nvSpPr>
            <p:spPr>
              <a:xfrm>
                <a:off x="2428863" y="5955411"/>
                <a:ext cx="320075" cy="433650"/>
              </a:xfrm>
              <a:custGeom>
                <a:avLst/>
                <a:gdLst>
                  <a:gd name="connsiteX0" fmla="*/ 311815 w 320074"/>
                  <a:gd name="connsiteY0" fmla="*/ 0 h 433650"/>
                  <a:gd name="connsiteX1" fmla="*/ 262255 w 320074"/>
                  <a:gd name="connsiteY1" fmla="*/ 0 h 433650"/>
                  <a:gd name="connsiteX2" fmla="*/ 160037 w 320074"/>
                  <a:gd name="connsiteY2" fmla="*/ 268450 h 433650"/>
                  <a:gd name="connsiteX3" fmla="*/ 60401 w 320074"/>
                  <a:gd name="connsiteY3" fmla="*/ 0 h 433650"/>
                  <a:gd name="connsiteX4" fmla="*/ 0 w 320074"/>
                  <a:gd name="connsiteY4" fmla="*/ 0 h 433650"/>
                  <a:gd name="connsiteX5" fmla="*/ 0 w 320074"/>
                  <a:gd name="connsiteY5" fmla="*/ 12390 h 433650"/>
                  <a:gd name="connsiteX6" fmla="*/ 0 w 320074"/>
                  <a:gd name="connsiteY6" fmla="*/ 22199 h 433650"/>
                  <a:gd name="connsiteX7" fmla="*/ 0 w 320074"/>
                  <a:gd name="connsiteY7" fmla="*/ 293746 h 433650"/>
                  <a:gd name="connsiteX8" fmla="*/ 0 w 320074"/>
                  <a:gd name="connsiteY8" fmla="*/ 332981 h 433650"/>
                  <a:gd name="connsiteX9" fmla="*/ 0 w 320074"/>
                  <a:gd name="connsiteY9" fmla="*/ 437264 h 433650"/>
                  <a:gd name="connsiteX10" fmla="*/ 63499 w 320074"/>
                  <a:gd name="connsiteY10" fmla="*/ 229731 h 433650"/>
                  <a:gd name="connsiteX11" fmla="*/ 63499 w 320074"/>
                  <a:gd name="connsiteY11" fmla="*/ 201854 h 433650"/>
                  <a:gd name="connsiteX12" fmla="*/ 62982 w 320074"/>
                  <a:gd name="connsiteY12" fmla="*/ 172428 h 433650"/>
                  <a:gd name="connsiteX13" fmla="*/ 60917 w 320074"/>
                  <a:gd name="connsiteY13" fmla="*/ 134225 h 433650"/>
                  <a:gd name="connsiteX14" fmla="*/ 132160 w 320074"/>
                  <a:gd name="connsiteY14" fmla="*/ 324721 h 433650"/>
                  <a:gd name="connsiteX15" fmla="*/ 162619 w 320074"/>
                  <a:gd name="connsiteY15" fmla="*/ 345888 h 433650"/>
                  <a:gd name="connsiteX16" fmla="*/ 193077 w 320074"/>
                  <a:gd name="connsiteY16" fmla="*/ 324721 h 433650"/>
                  <a:gd name="connsiteX17" fmla="*/ 271031 w 320074"/>
                  <a:gd name="connsiteY17" fmla="*/ 111510 h 433650"/>
                  <a:gd name="connsiteX18" fmla="*/ 271031 w 320074"/>
                  <a:gd name="connsiteY18" fmla="*/ 345888 h 433650"/>
                  <a:gd name="connsiteX19" fmla="*/ 323172 w 320074"/>
                  <a:gd name="connsiteY19" fmla="*/ 345888 h 433650"/>
                  <a:gd name="connsiteX20" fmla="*/ 323172 w 320074"/>
                  <a:gd name="connsiteY20" fmla="*/ 11358 h 433650"/>
                  <a:gd name="connsiteX21" fmla="*/ 311815 w 320074"/>
                  <a:gd name="connsiteY21" fmla="*/ 0 h 43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20074" h="433650">
                    <a:moveTo>
                      <a:pt x="311815" y="0"/>
                    </a:moveTo>
                    <a:lnTo>
                      <a:pt x="262255" y="0"/>
                    </a:lnTo>
                    <a:lnTo>
                      <a:pt x="160037" y="268450"/>
                    </a:lnTo>
                    <a:lnTo>
                      <a:pt x="60401" y="0"/>
                    </a:lnTo>
                    <a:lnTo>
                      <a:pt x="0" y="0"/>
                    </a:lnTo>
                    <a:lnTo>
                      <a:pt x="0" y="12390"/>
                    </a:lnTo>
                    <a:lnTo>
                      <a:pt x="0" y="22199"/>
                    </a:lnTo>
                    <a:lnTo>
                      <a:pt x="0" y="293746"/>
                    </a:lnTo>
                    <a:lnTo>
                      <a:pt x="0" y="332981"/>
                    </a:lnTo>
                    <a:lnTo>
                      <a:pt x="0" y="437264"/>
                    </a:lnTo>
                    <a:cubicBezTo>
                      <a:pt x="37170" y="376863"/>
                      <a:pt x="63499" y="305620"/>
                      <a:pt x="63499" y="229731"/>
                    </a:cubicBezTo>
                    <a:cubicBezTo>
                      <a:pt x="63499" y="220439"/>
                      <a:pt x="64015" y="211146"/>
                      <a:pt x="63499" y="201854"/>
                    </a:cubicBezTo>
                    <a:cubicBezTo>
                      <a:pt x="64015" y="192045"/>
                      <a:pt x="62982" y="182236"/>
                      <a:pt x="62982" y="172428"/>
                    </a:cubicBezTo>
                    <a:cubicBezTo>
                      <a:pt x="62982" y="159521"/>
                      <a:pt x="62466" y="146615"/>
                      <a:pt x="60917" y="134225"/>
                    </a:cubicBezTo>
                    <a:lnTo>
                      <a:pt x="132160" y="324721"/>
                    </a:lnTo>
                    <a:cubicBezTo>
                      <a:pt x="136806" y="337628"/>
                      <a:pt x="149196" y="345888"/>
                      <a:pt x="162619" y="345888"/>
                    </a:cubicBezTo>
                    <a:cubicBezTo>
                      <a:pt x="176041" y="345888"/>
                      <a:pt x="188431" y="337628"/>
                      <a:pt x="193077" y="324721"/>
                    </a:cubicBezTo>
                    <a:lnTo>
                      <a:pt x="271031" y="111510"/>
                    </a:lnTo>
                    <a:lnTo>
                      <a:pt x="271031" y="345888"/>
                    </a:lnTo>
                    <a:lnTo>
                      <a:pt x="323172" y="345888"/>
                    </a:lnTo>
                    <a:lnTo>
                      <a:pt x="323172" y="11358"/>
                    </a:lnTo>
                    <a:cubicBezTo>
                      <a:pt x="323172" y="5163"/>
                      <a:pt x="318010" y="0"/>
                      <a:pt x="311815" y="0"/>
                    </a:cubicBez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DAF1758D-6932-4689-867E-C3FEF21836C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451181" y="6177339"/>
              <a:ext cx="2339594" cy="670557"/>
            </a:xfrm>
            <a:prstGeom prst="rect">
              <a:avLst/>
            </a:prstGeom>
          </p:spPr>
        </p:pic>
      </p:grpSp>
      <p:sp>
        <p:nvSpPr>
          <p:cNvPr id="39" name="Footer Placeholder 21">
            <a:extLst>
              <a:ext uri="{FF2B5EF4-FFF2-40B4-BE49-F238E27FC236}">
                <a16:creationId xmlns:a16="http://schemas.microsoft.com/office/drawing/2014/main" id="{C8C7E393-925D-4BC3-B420-D9A989C182C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783953" y="37932"/>
            <a:ext cx="2719570" cy="271923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de-CH" dirty="0"/>
              <a:t>#PSSATPARIS2019</a:t>
            </a:r>
          </a:p>
        </p:txBody>
      </p:sp>
    </p:spTree>
    <p:extLst>
      <p:ext uri="{BB962C8B-B14F-4D97-AF65-F5344CB8AC3E}">
        <p14:creationId xmlns:p14="http://schemas.microsoft.com/office/powerpoint/2010/main" val="38897196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739D704-FE20-4528-BE68-D48D058AEBD2}"/>
              </a:ext>
            </a:extLst>
          </p:cNvPr>
          <p:cNvGrpSpPr/>
          <p:nvPr userDrawn="1"/>
        </p:nvGrpSpPr>
        <p:grpSpPr>
          <a:xfrm>
            <a:off x="0" y="0"/>
            <a:ext cx="8161238" cy="6858000"/>
            <a:chOff x="0" y="0"/>
            <a:chExt cx="8161238" cy="6858000"/>
          </a:xfrm>
        </p:grpSpPr>
        <p:sp>
          <p:nvSpPr>
            <p:cNvPr id="9" name="Rectangle 11">
              <a:extLst>
                <a:ext uri="{FF2B5EF4-FFF2-40B4-BE49-F238E27FC236}">
                  <a16:creationId xmlns:a16="http://schemas.microsoft.com/office/drawing/2014/main" id="{A1B932F1-65D9-46C8-BBCF-B2B23A4B0834}"/>
                </a:ext>
              </a:extLst>
            </p:cNvPr>
            <p:cNvSpPr/>
            <p:nvPr/>
          </p:nvSpPr>
          <p:spPr>
            <a:xfrm>
              <a:off x="0" y="0"/>
              <a:ext cx="4785649" cy="6855439"/>
            </a:xfrm>
            <a:prstGeom prst="rect">
              <a:avLst/>
            </a:prstGeom>
            <a:solidFill>
              <a:srgbClr val="404040">
                <a:alpha val="68000"/>
              </a:srgbClr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sp>
          <p:nvSpPr>
            <p:cNvPr id="10" name="Isosceles Triangle 12">
              <a:extLst>
                <a:ext uri="{FF2B5EF4-FFF2-40B4-BE49-F238E27FC236}">
                  <a16:creationId xmlns:a16="http://schemas.microsoft.com/office/drawing/2014/main" id="{CC204E9F-06BE-4FC9-B458-39C59E310D3D}"/>
                </a:ext>
              </a:extLst>
            </p:cNvPr>
            <p:cNvSpPr/>
            <p:nvPr/>
          </p:nvSpPr>
          <p:spPr>
            <a:xfrm>
              <a:off x="4785649" y="0"/>
              <a:ext cx="3375589" cy="685800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ss"/>
                <a:gd name="f6" fmla="val 0"/>
                <a:gd name="f7" fmla="+- 0 0 -360"/>
                <a:gd name="f8" fmla="+- 0 0 -270"/>
                <a:gd name="f9" fmla="+- 0 0 -180"/>
                <a:gd name="f10" fmla="+- 0 0 -90"/>
                <a:gd name="f11" fmla="abs f3"/>
                <a:gd name="f12" fmla="abs f4"/>
                <a:gd name="f13" fmla="abs f5"/>
                <a:gd name="f14" fmla="*/ f7 f0 1"/>
                <a:gd name="f15" fmla="*/ f8 f0 1"/>
                <a:gd name="f16" fmla="*/ f9 f0 1"/>
                <a:gd name="f17" fmla="*/ f10 f0 1"/>
                <a:gd name="f18" fmla="?: f11 f3 1"/>
                <a:gd name="f19" fmla="?: f12 f4 1"/>
                <a:gd name="f20" fmla="?: f13 f5 1"/>
                <a:gd name="f21" fmla="*/ f14 1 f2"/>
                <a:gd name="f22" fmla="*/ f15 1 f2"/>
                <a:gd name="f23" fmla="*/ f16 1 f2"/>
                <a:gd name="f24" fmla="*/ f17 1 f2"/>
                <a:gd name="f25" fmla="*/ f18 1 21600"/>
                <a:gd name="f26" fmla="*/ f19 1 21600"/>
                <a:gd name="f27" fmla="*/ 21600 f18 1"/>
                <a:gd name="f28" fmla="*/ 21600 f19 1"/>
                <a:gd name="f29" fmla="+- f21 0 f1"/>
                <a:gd name="f30" fmla="+- f22 0 f1"/>
                <a:gd name="f31" fmla="+- f23 0 f1"/>
                <a:gd name="f32" fmla="+- f24 0 f1"/>
                <a:gd name="f33" fmla="min f26 f25"/>
                <a:gd name="f34" fmla="*/ f27 1 f20"/>
                <a:gd name="f35" fmla="*/ f28 1 f20"/>
                <a:gd name="f36" fmla="val f34"/>
                <a:gd name="f37" fmla="val f35"/>
                <a:gd name="f38" fmla="*/ f6 f33 1"/>
                <a:gd name="f39" fmla="+- f37 0 f6"/>
                <a:gd name="f40" fmla="+- f36 0 f6"/>
                <a:gd name="f41" fmla="*/ f37 f33 1"/>
                <a:gd name="f42" fmla="*/ f36 f33 1"/>
                <a:gd name="f43" fmla="*/ f39 1 2"/>
                <a:gd name="f44" fmla="*/ f40 1 2"/>
                <a:gd name="f45" fmla="*/ f40 f6 1"/>
                <a:gd name="f46" fmla="+- f6 f43 0"/>
                <a:gd name="f47" fmla="*/ f45 1 200000"/>
                <a:gd name="f48" fmla="*/ f45 1 100000"/>
                <a:gd name="f49" fmla="+- f47 f44 0"/>
                <a:gd name="f50" fmla="*/ f47 f33 1"/>
                <a:gd name="f51" fmla="*/ f46 f33 1"/>
                <a:gd name="f52" fmla="*/ f48 f33 1"/>
                <a:gd name="f53" fmla="*/ f49 f33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52" y="f38"/>
                </a:cxn>
                <a:cxn ang="f30">
                  <a:pos x="f50" y="f51"/>
                </a:cxn>
                <a:cxn ang="f31">
                  <a:pos x="f38" y="f41"/>
                </a:cxn>
                <a:cxn ang="f31">
                  <a:pos x="f52" y="f41"/>
                </a:cxn>
                <a:cxn ang="f31">
                  <a:pos x="f42" y="f41"/>
                </a:cxn>
                <a:cxn ang="f32">
                  <a:pos x="f53" y="f51"/>
                </a:cxn>
              </a:cxnLst>
              <a:rect l="f50" t="f51" r="f53" b="f41"/>
              <a:pathLst>
                <a:path>
                  <a:moveTo>
                    <a:pt x="f38" y="f41"/>
                  </a:moveTo>
                  <a:lnTo>
                    <a:pt x="f52" y="f38"/>
                  </a:lnTo>
                  <a:lnTo>
                    <a:pt x="f42" y="f41"/>
                  </a:lnTo>
                  <a:close/>
                </a:path>
              </a:pathLst>
            </a:custGeom>
            <a:solidFill>
              <a:srgbClr val="404040">
                <a:alpha val="68000"/>
              </a:srgbClr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id="{A38E04E1-A184-4AD3-AAB9-FA00027CD03F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838203" y="2777317"/>
            <a:ext cx="10515600" cy="1437530"/>
          </a:xfrm>
          <a:prstGeom prst="rect">
            <a:avLst/>
          </a:prstGeo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Chapter Title</a:t>
            </a:r>
            <a:endParaRPr lang="fr-FR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B6C6D62D-045F-4D47-887E-0F7F39F17E66}"/>
              </a:ext>
            </a:extLst>
          </p:cNvPr>
          <p:cNvSpPr txBox="1">
            <a:spLocks noGrp="1"/>
          </p:cNvSpPr>
          <p:nvPr>
            <p:ph type="body" idx="1" hasCustomPrompt="1"/>
          </p:nvPr>
        </p:nvSpPr>
        <p:spPr>
          <a:xfrm>
            <a:off x="838203" y="4241842"/>
            <a:ext cx="10515600" cy="754892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89310FC3-A55C-463E-B89B-0928468FEC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CH" dirty="0"/>
              <a:t>#PSSATPARIS2019</a:t>
            </a:r>
          </a:p>
        </p:txBody>
      </p:sp>
    </p:spTree>
    <p:extLst>
      <p:ext uri="{BB962C8B-B14F-4D97-AF65-F5344CB8AC3E}">
        <p14:creationId xmlns:p14="http://schemas.microsoft.com/office/powerpoint/2010/main" val="99955923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526D42-D2C7-4612-90F5-5613BAE0F72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457200"/>
            <a:ext cx="3932240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B22B973-0F3B-4CC4-8D95-642FEA32BEF7}"/>
              </a:ext>
            </a:extLst>
          </p:cNvPr>
          <p:cNvSpPr txBox="1">
            <a:spLocks noGrp="1"/>
          </p:cNvSpPr>
          <p:nvPr>
            <p:ph type="pic" idx="1"/>
          </p:nvPr>
        </p:nvSpPr>
        <p:spPr>
          <a:xfrm>
            <a:off x="5183184" y="987423"/>
            <a:ext cx="6172200" cy="4873623"/>
          </a:xfrm>
        </p:spPr>
        <p:txBody>
          <a:bodyPr/>
          <a:lstStyle>
            <a:lvl1pPr marL="0" indent="0">
              <a:buNone/>
              <a:defRPr lang="fr-FR" sz="3200"/>
            </a:lvl1pPr>
          </a:lstStyle>
          <a:p>
            <a:pPr lvl="0"/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93F1B3-39E0-4BE6-817A-610BF4D19825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839784" y="2057400"/>
            <a:ext cx="3932240" cy="3811584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DB0088D-BB9A-4A98-84D5-E04253B550A9}"/>
              </a:ext>
            </a:extLst>
          </p:cNvPr>
          <p:cNvGrpSpPr/>
          <p:nvPr userDrawn="1"/>
        </p:nvGrpSpPr>
        <p:grpSpPr>
          <a:xfrm>
            <a:off x="1367917" y="6183105"/>
            <a:ext cx="9456166" cy="645414"/>
            <a:chOff x="939586" y="6177339"/>
            <a:chExt cx="9851189" cy="670557"/>
          </a:xfrm>
        </p:grpSpPr>
        <p:pic>
          <p:nvPicPr>
            <p:cNvPr id="25" name="Picture 24" descr="A close up of a sign&#10;&#10;Description automatically generated">
              <a:extLst>
                <a:ext uri="{FF2B5EF4-FFF2-40B4-BE49-F238E27FC236}">
                  <a16:creationId xmlns:a16="http://schemas.microsoft.com/office/drawing/2014/main" id="{24372765-5DC7-4C53-9D80-D714862F2CD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9586" y="6228604"/>
              <a:ext cx="4118142" cy="571672"/>
            </a:xfrm>
            <a:prstGeom prst="rect">
              <a:avLst/>
            </a:prstGeom>
          </p:spPr>
        </p:pic>
        <p:grpSp>
          <p:nvGrpSpPr>
            <p:cNvPr id="26" name="Graphic 8">
              <a:extLst>
                <a:ext uri="{FF2B5EF4-FFF2-40B4-BE49-F238E27FC236}">
                  <a16:creationId xmlns:a16="http://schemas.microsoft.com/office/drawing/2014/main" id="{6A8C17D8-938C-4228-9BD1-CD18CB905DF9}"/>
                </a:ext>
              </a:extLst>
            </p:cNvPr>
            <p:cNvGrpSpPr/>
            <p:nvPr userDrawn="1"/>
          </p:nvGrpSpPr>
          <p:grpSpPr>
            <a:xfrm>
              <a:off x="5473152" y="6263469"/>
              <a:ext cx="2294931" cy="577966"/>
              <a:chOff x="1691143" y="5787114"/>
              <a:chExt cx="2575651" cy="793993"/>
            </a:xfrm>
          </p:grpSpPr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449D3E86-EB3F-4407-A41B-396EE4BFFAD7}"/>
                  </a:ext>
                </a:extLst>
              </p:cNvPr>
              <p:cNvSpPr/>
              <p:nvPr/>
            </p:nvSpPr>
            <p:spPr>
              <a:xfrm>
                <a:off x="2811920" y="5956960"/>
                <a:ext cx="247800" cy="345888"/>
              </a:xfrm>
              <a:custGeom>
                <a:avLst/>
                <a:gdLst>
                  <a:gd name="connsiteX0" fmla="*/ 0 w 247799"/>
                  <a:gd name="connsiteY0" fmla="*/ 0 h 345887"/>
                  <a:gd name="connsiteX1" fmla="*/ 217857 w 247799"/>
                  <a:gd name="connsiteY1" fmla="*/ 0 h 345887"/>
                  <a:gd name="connsiteX2" fmla="*/ 240056 w 247799"/>
                  <a:gd name="connsiteY2" fmla="*/ 22199 h 345887"/>
                  <a:gd name="connsiteX3" fmla="*/ 240056 w 247799"/>
                  <a:gd name="connsiteY3" fmla="*/ 22199 h 345887"/>
                  <a:gd name="connsiteX4" fmla="*/ 217857 w 247799"/>
                  <a:gd name="connsiteY4" fmla="*/ 44397 h 345887"/>
                  <a:gd name="connsiteX5" fmla="*/ 74340 w 247799"/>
                  <a:gd name="connsiteY5" fmla="*/ 44397 h 345887"/>
                  <a:gd name="connsiteX6" fmla="*/ 52141 w 247799"/>
                  <a:gd name="connsiteY6" fmla="*/ 66596 h 345887"/>
                  <a:gd name="connsiteX7" fmla="*/ 52141 w 247799"/>
                  <a:gd name="connsiteY7" fmla="*/ 123384 h 345887"/>
                  <a:gd name="connsiteX8" fmla="*/ 74340 w 247799"/>
                  <a:gd name="connsiteY8" fmla="*/ 145582 h 345887"/>
                  <a:gd name="connsiteX9" fmla="*/ 206500 w 247799"/>
                  <a:gd name="connsiteY9" fmla="*/ 145582 h 345887"/>
                  <a:gd name="connsiteX10" fmla="*/ 228698 w 247799"/>
                  <a:gd name="connsiteY10" fmla="*/ 167781 h 345887"/>
                  <a:gd name="connsiteX11" fmla="*/ 228698 w 247799"/>
                  <a:gd name="connsiteY11" fmla="*/ 167781 h 345887"/>
                  <a:gd name="connsiteX12" fmla="*/ 206500 w 247799"/>
                  <a:gd name="connsiteY12" fmla="*/ 189980 h 345887"/>
                  <a:gd name="connsiteX13" fmla="*/ 74340 w 247799"/>
                  <a:gd name="connsiteY13" fmla="*/ 189980 h 345887"/>
                  <a:gd name="connsiteX14" fmla="*/ 52141 w 247799"/>
                  <a:gd name="connsiteY14" fmla="*/ 212179 h 345887"/>
                  <a:gd name="connsiteX15" fmla="*/ 52141 w 247799"/>
                  <a:gd name="connsiteY15" fmla="*/ 280840 h 345887"/>
                  <a:gd name="connsiteX16" fmla="*/ 74340 w 247799"/>
                  <a:gd name="connsiteY16" fmla="*/ 303039 h 345887"/>
                  <a:gd name="connsiteX17" fmla="*/ 226117 w 247799"/>
                  <a:gd name="connsiteY17" fmla="*/ 303039 h 345887"/>
                  <a:gd name="connsiteX18" fmla="*/ 248316 w 247799"/>
                  <a:gd name="connsiteY18" fmla="*/ 325238 h 345887"/>
                  <a:gd name="connsiteX19" fmla="*/ 248316 w 247799"/>
                  <a:gd name="connsiteY19" fmla="*/ 325238 h 345887"/>
                  <a:gd name="connsiteX20" fmla="*/ 226117 w 247799"/>
                  <a:gd name="connsiteY20" fmla="*/ 347436 h 345887"/>
                  <a:gd name="connsiteX21" fmla="*/ 516 w 247799"/>
                  <a:gd name="connsiteY21" fmla="*/ 347436 h 345887"/>
                  <a:gd name="connsiteX22" fmla="*/ 0 w 247799"/>
                  <a:gd name="connsiteY22" fmla="*/ 0 h 345887"/>
                  <a:gd name="connsiteX23" fmla="*/ 0 w 247799"/>
                  <a:gd name="connsiteY23" fmla="*/ 0 h 345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47799" h="345887">
                    <a:moveTo>
                      <a:pt x="0" y="0"/>
                    </a:moveTo>
                    <a:lnTo>
                      <a:pt x="217857" y="0"/>
                    </a:lnTo>
                    <a:cubicBezTo>
                      <a:pt x="230247" y="0"/>
                      <a:pt x="240056" y="9809"/>
                      <a:pt x="240056" y="22199"/>
                    </a:cubicBezTo>
                    <a:lnTo>
                      <a:pt x="240056" y="22199"/>
                    </a:lnTo>
                    <a:cubicBezTo>
                      <a:pt x="240056" y="34589"/>
                      <a:pt x="230247" y="44397"/>
                      <a:pt x="217857" y="44397"/>
                    </a:cubicBezTo>
                    <a:lnTo>
                      <a:pt x="74340" y="44397"/>
                    </a:lnTo>
                    <a:cubicBezTo>
                      <a:pt x="61950" y="44397"/>
                      <a:pt x="52141" y="54206"/>
                      <a:pt x="52141" y="66596"/>
                    </a:cubicBezTo>
                    <a:lnTo>
                      <a:pt x="52141" y="123384"/>
                    </a:lnTo>
                    <a:cubicBezTo>
                      <a:pt x="52141" y="135774"/>
                      <a:pt x="61950" y="145582"/>
                      <a:pt x="74340" y="145582"/>
                    </a:cubicBezTo>
                    <a:lnTo>
                      <a:pt x="206500" y="145582"/>
                    </a:lnTo>
                    <a:cubicBezTo>
                      <a:pt x="218890" y="145582"/>
                      <a:pt x="228698" y="155391"/>
                      <a:pt x="228698" y="167781"/>
                    </a:cubicBezTo>
                    <a:lnTo>
                      <a:pt x="228698" y="167781"/>
                    </a:lnTo>
                    <a:cubicBezTo>
                      <a:pt x="228698" y="180171"/>
                      <a:pt x="218890" y="189980"/>
                      <a:pt x="206500" y="189980"/>
                    </a:cubicBezTo>
                    <a:lnTo>
                      <a:pt x="74340" y="189980"/>
                    </a:lnTo>
                    <a:cubicBezTo>
                      <a:pt x="61950" y="189980"/>
                      <a:pt x="52141" y="199789"/>
                      <a:pt x="52141" y="212179"/>
                    </a:cubicBezTo>
                    <a:lnTo>
                      <a:pt x="52141" y="280840"/>
                    </a:lnTo>
                    <a:cubicBezTo>
                      <a:pt x="52141" y="293230"/>
                      <a:pt x="61950" y="303039"/>
                      <a:pt x="74340" y="303039"/>
                    </a:cubicBezTo>
                    <a:lnTo>
                      <a:pt x="226117" y="303039"/>
                    </a:lnTo>
                    <a:cubicBezTo>
                      <a:pt x="238507" y="303039"/>
                      <a:pt x="248316" y="312848"/>
                      <a:pt x="248316" y="325238"/>
                    </a:cubicBezTo>
                    <a:lnTo>
                      <a:pt x="248316" y="325238"/>
                    </a:lnTo>
                    <a:cubicBezTo>
                      <a:pt x="248316" y="337628"/>
                      <a:pt x="238507" y="347436"/>
                      <a:pt x="226117" y="347436"/>
                    </a:cubicBezTo>
                    <a:lnTo>
                      <a:pt x="516" y="347436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88FD5A68-9DFC-4D4F-8A26-701AB0ACCA0F}"/>
                  </a:ext>
                </a:extLst>
              </p:cNvPr>
              <p:cNvSpPr/>
              <p:nvPr/>
            </p:nvSpPr>
            <p:spPr>
              <a:xfrm>
                <a:off x="3104634" y="5956444"/>
                <a:ext cx="268450" cy="345888"/>
              </a:xfrm>
              <a:custGeom>
                <a:avLst/>
                <a:gdLst>
                  <a:gd name="connsiteX0" fmla="*/ 273096 w 268449"/>
                  <a:gd name="connsiteY0" fmla="*/ 22715 h 345887"/>
                  <a:gd name="connsiteX1" fmla="*/ 273096 w 268449"/>
                  <a:gd name="connsiteY1" fmla="*/ 22715 h 345887"/>
                  <a:gd name="connsiteX2" fmla="*/ 250897 w 268449"/>
                  <a:gd name="connsiteY2" fmla="*/ 44914 h 345887"/>
                  <a:gd name="connsiteX3" fmla="*/ 184817 w 268449"/>
                  <a:gd name="connsiteY3" fmla="*/ 44914 h 345887"/>
                  <a:gd name="connsiteX4" fmla="*/ 162619 w 268449"/>
                  <a:gd name="connsiteY4" fmla="*/ 67113 h 345887"/>
                  <a:gd name="connsiteX5" fmla="*/ 162619 w 268449"/>
                  <a:gd name="connsiteY5" fmla="*/ 324721 h 345887"/>
                  <a:gd name="connsiteX6" fmla="*/ 140420 w 268449"/>
                  <a:gd name="connsiteY6" fmla="*/ 346920 h 345887"/>
                  <a:gd name="connsiteX7" fmla="*/ 132676 w 268449"/>
                  <a:gd name="connsiteY7" fmla="*/ 346920 h 345887"/>
                  <a:gd name="connsiteX8" fmla="*/ 110478 w 268449"/>
                  <a:gd name="connsiteY8" fmla="*/ 324721 h 345887"/>
                  <a:gd name="connsiteX9" fmla="*/ 110478 w 268449"/>
                  <a:gd name="connsiteY9" fmla="*/ 66596 h 345887"/>
                  <a:gd name="connsiteX10" fmla="*/ 88279 w 268449"/>
                  <a:gd name="connsiteY10" fmla="*/ 44398 h 345887"/>
                  <a:gd name="connsiteX11" fmla="*/ 22199 w 268449"/>
                  <a:gd name="connsiteY11" fmla="*/ 44398 h 345887"/>
                  <a:gd name="connsiteX12" fmla="*/ 0 w 268449"/>
                  <a:gd name="connsiteY12" fmla="*/ 22199 h 345887"/>
                  <a:gd name="connsiteX13" fmla="*/ 0 w 268449"/>
                  <a:gd name="connsiteY13" fmla="*/ 22199 h 345887"/>
                  <a:gd name="connsiteX14" fmla="*/ 22199 w 268449"/>
                  <a:gd name="connsiteY14" fmla="*/ 0 h 345887"/>
                  <a:gd name="connsiteX15" fmla="*/ 251414 w 268449"/>
                  <a:gd name="connsiteY15" fmla="*/ 0 h 345887"/>
                  <a:gd name="connsiteX16" fmla="*/ 273096 w 268449"/>
                  <a:gd name="connsiteY16" fmla="*/ 22715 h 345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68449" h="345887">
                    <a:moveTo>
                      <a:pt x="273096" y="22715"/>
                    </a:moveTo>
                    <a:lnTo>
                      <a:pt x="273096" y="22715"/>
                    </a:lnTo>
                    <a:cubicBezTo>
                      <a:pt x="273096" y="35105"/>
                      <a:pt x="263287" y="44914"/>
                      <a:pt x="250897" y="44914"/>
                    </a:cubicBezTo>
                    <a:lnTo>
                      <a:pt x="184817" y="44914"/>
                    </a:lnTo>
                    <a:cubicBezTo>
                      <a:pt x="172427" y="44914"/>
                      <a:pt x="162619" y="54723"/>
                      <a:pt x="162619" y="67113"/>
                    </a:cubicBezTo>
                    <a:lnTo>
                      <a:pt x="162619" y="324721"/>
                    </a:lnTo>
                    <a:cubicBezTo>
                      <a:pt x="162619" y="337111"/>
                      <a:pt x="152810" y="346920"/>
                      <a:pt x="140420" y="346920"/>
                    </a:cubicBezTo>
                    <a:lnTo>
                      <a:pt x="132676" y="346920"/>
                    </a:lnTo>
                    <a:cubicBezTo>
                      <a:pt x="120286" y="346920"/>
                      <a:pt x="110478" y="337111"/>
                      <a:pt x="110478" y="324721"/>
                    </a:cubicBezTo>
                    <a:lnTo>
                      <a:pt x="110478" y="66596"/>
                    </a:lnTo>
                    <a:cubicBezTo>
                      <a:pt x="110478" y="54206"/>
                      <a:pt x="100669" y="44398"/>
                      <a:pt x="88279" y="44398"/>
                    </a:cubicBezTo>
                    <a:lnTo>
                      <a:pt x="22199" y="44398"/>
                    </a:lnTo>
                    <a:cubicBezTo>
                      <a:pt x="9809" y="44398"/>
                      <a:pt x="0" y="34589"/>
                      <a:pt x="0" y="22199"/>
                    </a:cubicBezTo>
                    <a:lnTo>
                      <a:pt x="0" y="22199"/>
                    </a:lnTo>
                    <a:cubicBezTo>
                      <a:pt x="0" y="9809"/>
                      <a:pt x="9809" y="0"/>
                      <a:pt x="22199" y="0"/>
                    </a:cubicBezTo>
                    <a:lnTo>
                      <a:pt x="251414" y="0"/>
                    </a:lnTo>
                    <a:cubicBezTo>
                      <a:pt x="263287" y="516"/>
                      <a:pt x="273096" y="10325"/>
                      <a:pt x="273096" y="22715"/>
                    </a:cubicBez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CF63E32E-9081-4312-9EDE-F0C334502370}"/>
                  </a:ext>
                </a:extLst>
              </p:cNvPr>
              <p:cNvSpPr/>
              <p:nvPr/>
            </p:nvSpPr>
            <p:spPr>
              <a:xfrm>
                <a:off x="3420662" y="5959025"/>
                <a:ext cx="242637" cy="340725"/>
              </a:xfrm>
              <a:custGeom>
                <a:avLst/>
                <a:gdLst>
                  <a:gd name="connsiteX0" fmla="*/ 32957 w 242637"/>
                  <a:gd name="connsiteY0" fmla="*/ 226118 h 340725"/>
                  <a:gd name="connsiteX1" fmla="*/ 52058 w 242637"/>
                  <a:gd name="connsiteY1" fmla="*/ 241089 h 340725"/>
                  <a:gd name="connsiteX2" fmla="*/ 57220 w 242637"/>
                  <a:gd name="connsiteY2" fmla="*/ 257093 h 340725"/>
                  <a:gd name="connsiteX3" fmla="*/ 73224 w 242637"/>
                  <a:gd name="connsiteY3" fmla="*/ 281873 h 340725"/>
                  <a:gd name="connsiteX4" fmla="*/ 96455 w 242637"/>
                  <a:gd name="connsiteY4" fmla="*/ 297876 h 340725"/>
                  <a:gd name="connsiteX5" fmla="*/ 125881 w 242637"/>
                  <a:gd name="connsiteY5" fmla="*/ 303555 h 340725"/>
                  <a:gd name="connsiteX6" fmla="*/ 153243 w 242637"/>
                  <a:gd name="connsiteY6" fmla="*/ 300458 h 340725"/>
                  <a:gd name="connsiteX7" fmla="*/ 176474 w 242637"/>
                  <a:gd name="connsiteY7" fmla="*/ 290133 h 340725"/>
                  <a:gd name="connsiteX8" fmla="*/ 192478 w 242637"/>
                  <a:gd name="connsiteY8" fmla="*/ 272064 h 340725"/>
                  <a:gd name="connsiteX9" fmla="*/ 198156 w 242637"/>
                  <a:gd name="connsiteY9" fmla="*/ 245219 h 340725"/>
                  <a:gd name="connsiteX10" fmla="*/ 191445 w 242637"/>
                  <a:gd name="connsiteY10" fmla="*/ 224052 h 340725"/>
                  <a:gd name="connsiteX11" fmla="*/ 173893 w 242637"/>
                  <a:gd name="connsiteY11" fmla="*/ 208565 h 340725"/>
                  <a:gd name="connsiteX12" fmla="*/ 149113 w 242637"/>
                  <a:gd name="connsiteY12" fmla="*/ 197208 h 340725"/>
                  <a:gd name="connsiteX13" fmla="*/ 121235 w 242637"/>
                  <a:gd name="connsiteY13" fmla="*/ 187915 h 340725"/>
                  <a:gd name="connsiteX14" fmla="*/ 94390 w 242637"/>
                  <a:gd name="connsiteY14" fmla="*/ 179655 h 340725"/>
                  <a:gd name="connsiteX15" fmla="*/ 68062 w 242637"/>
                  <a:gd name="connsiteY15" fmla="*/ 169330 h 340725"/>
                  <a:gd name="connsiteX16" fmla="*/ 44830 w 242637"/>
                  <a:gd name="connsiteY16" fmla="*/ 155908 h 340725"/>
                  <a:gd name="connsiteX17" fmla="*/ 25729 w 242637"/>
                  <a:gd name="connsiteY17" fmla="*/ 138355 h 340725"/>
                  <a:gd name="connsiteX18" fmla="*/ 12823 w 242637"/>
                  <a:gd name="connsiteY18" fmla="*/ 115640 h 340725"/>
                  <a:gd name="connsiteX19" fmla="*/ 8177 w 242637"/>
                  <a:gd name="connsiteY19" fmla="*/ 86214 h 340725"/>
                  <a:gd name="connsiteX20" fmla="*/ 16437 w 242637"/>
                  <a:gd name="connsiteY20" fmla="*/ 49044 h 340725"/>
                  <a:gd name="connsiteX21" fmla="*/ 39668 w 242637"/>
                  <a:gd name="connsiteY21" fmla="*/ 22199 h 340725"/>
                  <a:gd name="connsiteX22" fmla="*/ 75289 w 242637"/>
                  <a:gd name="connsiteY22" fmla="*/ 5679 h 340725"/>
                  <a:gd name="connsiteX23" fmla="*/ 121235 w 242637"/>
                  <a:gd name="connsiteY23" fmla="*/ 0 h 340725"/>
                  <a:gd name="connsiteX24" fmla="*/ 160470 w 242637"/>
                  <a:gd name="connsiteY24" fmla="*/ 4646 h 340725"/>
                  <a:gd name="connsiteX25" fmla="*/ 190413 w 242637"/>
                  <a:gd name="connsiteY25" fmla="*/ 17036 h 340725"/>
                  <a:gd name="connsiteX26" fmla="*/ 212095 w 242637"/>
                  <a:gd name="connsiteY26" fmla="*/ 35105 h 340725"/>
                  <a:gd name="connsiteX27" fmla="*/ 226550 w 242637"/>
                  <a:gd name="connsiteY27" fmla="*/ 57304 h 340725"/>
                  <a:gd name="connsiteX28" fmla="*/ 234810 w 242637"/>
                  <a:gd name="connsiteY28" fmla="*/ 81051 h 340725"/>
                  <a:gd name="connsiteX29" fmla="*/ 234810 w 242637"/>
                  <a:gd name="connsiteY29" fmla="*/ 81051 h 340725"/>
                  <a:gd name="connsiteX30" fmla="*/ 215709 w 242637"/>
                  <a:gd name="connsiteY30" fmla="*/ 104799 h 340725"/>
                  <a:gd name="connsiteX31" fmla="*/ 204868 w 242637"/>
                  <a:gd name="connsiteY31" fmla="*/ 104799 h 340725"/>
                  <a:gd name="connsiteX32" fmla="*/ 185766 w 242637"/>
                  <a:gd name="connsiteY32" fmla="*/ 89828 h 340725"/>
                  <a:gd name="connsiteX33" fmla="*/ 181120 w 242637"/>
                  <a:gd name="connsiteY33" fmla="*/ 76405 h 340725"/>
                  <a:gd name="connsiteX34" fmla="*/ 166665 w 242637"/>
                  <a:gd name="connsiteY34" fmla="*/ 56271 h 340725"/>
                  <a:gd name="connsiteX35" fmla="*/ 146015 w 242637"/>
                  <a:gd name="connsiteY35" fmla="*/ 43881 h 340725"/>
                  <a:gd name="connsiteX36" fmla="*/ 121235 w 242637"/>
                  <a:gd name="connsiteY36" fmla="*/ 39751 h 340725"/>
                  <a:gd name="connsiteX37" fmla="*/ 98004 w 242637"/>
                  <a:gd name="connsiteY37" fmla="*/ 42333 h 340725"/>
                  <a:gd name="connsiteX38" fmla="*/ 77354 w 242637"/>
                  <a:gd name="connsiteY38" fmla="*/ 50076 h 340725"/>
                  <a:gd name="connsiteX39" fmla="*/ 62899 w 242637"/>
                  <a:gd name="connsiteY39" fmla="*/ 64015 h 340725"/>
                  <a:gd name="connsiteX40" fmla="*/ 57220 w 242637"/>
                  <a:gd name="connsiteY40" fmla="*/ 85181 h 340725"/>
                  <a:gd name="connsiteX41" fmla="*/ 63931 w 242637"/>
                  <a:gd name="connsiteY41" fmla="*/ 107380 h 340725"/>
                  <a:gd name="connsiteX42" fmla="*/ 81484 w 242637"/>
                  <a:gd name="connsiteY42" fmla="*/ 123384 h 340725"/>
                  <a:gd name="connsiteX43" fmla="*/ 106264 w 242637"/>
                  <a:gd name="connsiteY43" fmla="*/ 135258 h 340725"/>
                  <a:gd name="connsiteX44" fmla="*/ 134658 w 242637"/>
                  <a:gd name="connsiteY44" fmla="*/ 144550 h 340725"/>
                  <a:gd name="connsiteX45" fmla="*/ 161503 w 242637"/>
                  <a:gd name="connsiteY45" fmla="*/ 153326 h 340725"/>
                  <a:gd name="connsiteX46" fmla="*/ 187315 w 242637"/>
                  <a:gd name="connsiteY46" fmla="*/ 163651 h 340725"/>
                  <a:gd name="connsiteX47" fmla="*/ 210546 w 242637"/>
                  <a:gd name="connsiteY47" fmla="*/ 177074 h 340725"/>
                  <a:gd name="connsiteX48" fmla="*/ 229131 w 242637"/>
                  <a:gd name="connsiteY48" fmla="*/ 194110 h 340725"/>
                  <a:gd name="connsiteX49" fmla="*/ 241521 w 242637"/>
                  <a:gd name="connsiteY49" fmla="*/ 216309 h 340725"/>
                  <a:gd name="connsiteX50" fmla="*/ 246168 w 242637"/>
                  <a:gd name="connsiteY50" fmla="*/ 244702 h 340725"/>
                  <a:gd name="connsiteX51" fmla="*/ 236875 w 242637"/>
                  <a:gd name="connsiteY51" fmla="*/ 288068 h 340725"/>
                  <a:gd name="connsiteX52" fmla="*/ 211579 w 242637"/>
                  <a:gd name="connsiteY52" fmla="*/ 319043 h 340725"/>
                  <a:gd name="connsiteX53" fmla="*/ 172860 w 242637"/>
                  <a:gd name="connsiteY53" fmla="*/ 338144 h 340725"/>
                  <a:gd name="connsiteX54" fmla="*/ 124333 w 242637"/>
                  <a:gd name="connsiteY54" fmla="*/ 344339 h 340725"/>
                  <a:gd name="connsiteX55" fmla="*/ 93358 w 242637"/>
                  <a:gd name="connsiteY55" fmla="*/ 340725 h 340725"/>
                  <a:gd name="connsiteX56" fmla="*/ 63931 w 242637"/>
                  <a:gd name="connsiteY56" fmla="*/ 329884 h 340725"/>
                  <a:gd name="connsiteX57" fmla="*/ 38119 w 242637"/>
                  <a:gd name="connsiteY57" fmla="*/ 312331 h 340725"/>
                  <a:gd name="connsiteX58" fmla="*/ 17469 w 242637"/>
                  <a:gd name="connsiteY58" fmla="*/ 288584 h 340725"/>
                  <a:gd name="connsiteX59" fmla="*/ 3530 w 242637"/>
                  <a:gd name="connsiteY59" fmla="*/ 259158 h 340725"/>
                  <a:gd name="connsiteX60" fmla="*/ 433 w 242637"/>
                  <a:gd name="connsiteY60" fmla="*/ 247800 h 340725"/>
                  <a:gd name="connsiteX61" fmla="*/ 19534 w 242637"/>
                  <a:gd name="connsiteY61" fmla="*/ 224569 h 340725"/>
                  <a:gd name="connsiteX62" fmla="*/ 32957 w 242637"/>
                  <a:gd name="connsiteY62" fmla="*/ 224569 h 340725"/>
                  <a:gd name="connsiteX63" fmla="*/ 32957 w 242637"/>
                  <a:gd name="connsiteY63" fmla="*/ 226118 h 340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</a:cxnLst>
                <a:rect l="l" t="t" r="r" b="b"/>
                <a:pathLst>
                  <a:path w="242637" h="340725">
                    <a:moveTo>
                      <a:pt x="32957" y="226118"/>
                    </a:moveTo>
                    <a:cubicBezTo>
                      <a:pt x="42249" y="226118"/>
                      <a:pt x="49993" y="232313"/>
                      <a:pt x="52058" y="241089"/>
                    </a:cubicBezTo>
                    <a:cubicBezTo>
                      <a:pt x="53090" y="246768"/>
                      <a:pt x="55155" y="251930"/>
                      <a:pt x="57220" y="257093"/>
                    </a:cubicBezTo>
                    <a:cubicBezTo>
                      <a:pt x="61350" y="266385"/>
                      <a:pt x="66513" y="274645"/>
                      <a:pt x="73224" y="281873"/>
                    </a:cubicBezTo>
                    <a:cubicBezTo>
                      <a:pt x="79935" y="288584"/>
                      <a:pt x="87679" y="294263"/>
                      <a:pt x="96455" y="297876"/>
                    </a:cubicBezTo>
                    <a:cubicBezTo>
                      <a:pt x="105231" y="301490"/>
                      <a:pt x="115556" y="303555"/>
                      <a:pt x="125881" y="303555"/>
                    </a:cubicBezTo>
                    <a:cubicBezTo>
                      <a:pt x="135690" y="303555"/>
                      <a:pt x="144466" y="302523"/>
                      <a:pt x="153243" y="300458"/>
                    </a:cubicBezTo>
                    <a:cubicBezTo>
                      <a:pt x="162019" y="298393"/>
                      <a:pt x="169763" y="294779"/>
                      <a:pt x="176474" y="290133"/>
                    </a:cubicBezTo>
                    <a:cubicBezTo>
                      <a:pt x="183185" y="285486"/>
                      <a:pt x="188348" y="279291"/>
                      <a:pt x="192478" y="272064"/>
                    </a:cubicBezTo>
                    <a:cubicBezTo>
                      <a:pt x="196608" y="264836"/>
                      <a:pt x="198156" y="255544"/>
                      <a:pt x="198156" y="245219"/>
                    </a:cubicBezTo>
                    <a:cubicBezTo>
                      <a:pt x="198156" y="236959"/>
                      <a:pt x="196091" y="229731"/>
                      <a:pt x="191445" y="224052"/>
                    </a:cubicBezTo>
                    <a:cubicBezTo>
                      <a:pt x="186799" y="217858"/>
                      <a:pt x="181120" y="212695"/>
                      <a:pt x="173893" y="208565"/>
                    </a:cubicBezTo>
                    <a:cubicBezTo>
                      <a:pt x="166665" y="203919"/>
                      <a:pt x="158405" y="200305"/>
                      <a:pt x="149113" y="197208"/>
                    </a:cubicBezTo>
                    <a:cubicBezTo>
                      <a:pt x="139820" y="194110"/>
                      <a:pt x="130528" y="191013"/>
                      <a:pt x="121235" y="187915"/>
                    </a:cubicBezTo>
                    <a:cubicBezTo>
                      <a:pt x="112459" y="185334"/>
                      <a:pt x="103683" y="182236"/>
                      <a:pt x="94390" y="179655"/>
                    </a:cubicBezTo>
                    <a:cubicBezTo>
                      <a:pt x="85614" y="176558"/>
                      <a:pt x="76838" y="172944"/>
                      <a:pt x="68062" y="169330"/>
                    </a:cubicBezTo>
                    <a:cubicBezTo>
                      <a:pt x="59802" y="165200"/>
                      <a:pt x="52058" y="161070"/>
                      <a:pt x="44830" y="155908"/>
                    </a:cubicBezTo>
                    <a:cubicBezTo>
                      <a:pt x="37603" y="150745"/>
                      <a:pt x="31408" y="145066"/>
                      <a:pt x="25729" y="138355"/>
                    </a:cubicBezTo>
                    <a:cubicBezTo>
                      <a:pt x="20567" y="131644"/>
                      <a:pt x="15920" y="123900"/>
                      <a:pt x="12823" y="115640"/>
                    </a:cubicBezTo>
                    <a:cubicBezTo>
                      <a:pt x="9725" y="106864"/>
                      <a:pt x="8177" y="97055"/>
                      <a:pt x="8177" y="86214"/>
                    </a:cubicBezTo>
                    <a:cubicBezTo>
                      <a:pt x="8177" y="72275"/>
                      <a:pt x="10758" y="59885"/>
                      <a:pt x="16437" y="49044"/>
                    </a:cubicBezTo>
                    <a:cubicBezTo>
                      <a:pt x="22115" y="38203"/>
                      <a:pt x="29859" y="29426"/>
                      <a:pt x="39668" y="22199"/>
                    </a:cubicBezTo>
                    <a:cubicBezTo>
                      <a:pt x="49477" y="14971"/>
                      <a:pt x="61350" y="9292"/>
                      <a:pt x="75289" y="5679"/>
                    </a:cubicBezTo>
                    <a:cubicBezTo>
                      <a:pt x="89228" y="2065"/>
                      <a:pt x="104715" y="0"/>
                      <a:pt x="121235" y="0"/>
                    </a:cubicBezTo>
                    <a:cubicBezTo>
                      <a:pt x="135690" y="0"/>
                      <a:pt x="149113" y="1549"/>
                      <a:pt x="160470" y="4646"/>
                    </a:cubicBezTo>
                    <a:cubicBezTo>
                      <a:pt x="171828" y="7744"/>
                      <a:pt x="181636" y="11874"/>
                      <a:pt x="190413" y="17036"/>
                    </a:cubicBezTo>
                    <a:cubicBezTo>
                      <a:pt x="198673" y="22199"/>
                      <a:pt x="205900" y="28394"/>
                      <a:pt x="212095" y="35105"/>
                    </a:cubicBezTo>
                    <a:cubicBezTo>
                      <a:pt x="217774" y="42333"/>
                      <a:pt x="222936" y="49560"/>
                      <a:pt x="226550" y="57304"/>
                    </a:cubicBezTo>
                    <a:cubicBezTo>
                      <a:pt x="230164" y="65048"/>
                      <a:pt x="233261" y="73308"/>
                      <a:pt x="234810" y="81051"/>
                    </a:cubicBezTo>
                    <a:lnTo>
                      <a:pt x="234810" y="81051"/>
                    </a:lnTo>
                    <a:cubicBezTo>
                      <a:pt x="237908" y="92925"/>
                      <a:pt x="228099" y="104799"/>
                      <a:pt x="215709" y="104799"/>
                    </a:cubicBezTo>
                    <a:lnTo>
                      <a:pt x="204868" y="104799"/>
                    </a:lnTo>
                    <a:cubicBezTo>
                      <a:pt x="196091" y="104799"/>
                      <a:pt x="187831" y="98604"/>
                      <a:pt x="185766" y="89828"/>
                    </a:cubicBezTo>
                    <a:cubicBezTo>
                      <a:pt x="184734" y="85181"/>
                      <a:pt x="183185" y="80535"/>
                      <a:pt x="181120" y="76405"/>
                    </a:cubicBezTo>
                    <a:cubicBezTo>
                      <a:pt x="177506" y="68145"/>
                      <a:pt x="172344" y="61434"/>
                      <a:pt x="166665" y="56271"/>
                    </a:cubicBezTo>
                    <a:cubicBezTo>
                      <a:pt x="160470" y="51109"/>
                      <a:pt x="153759" y="46979"/>
                      <a:pt x="146015" y="43881"/>
                    </a:cubicBezTo>
                    <a:cubicBezTo>
                      <a:pt x="138271" y="41300"/>
                      <a:pt x="130012" y="39751"/>
                      <a:pt x="121235" y="39751"/>
                    </a:cubicBezTo>
                    <a:cubicBezTo>
                      <a:pt x="113491" y="39751"/>
                      <a:pt x="105748" y="40784"/>
                      <a:pt x="98004" y="42333"/>
                    </a:cubicBezTo>
                    <a:cubicBezTo>
                      <a:pt x="90260" y="43881"/>
                      <a:pt x="83549" y="46463"/>
                      <a:pt x="77354" y="50076"/>
                    </a:cubicBezTo>
                    <a:cubicBezTo>
                      <a:pt x="71159" y="53690"/>
                      <a:pt x="66513" y="58336"/>
                      <a:pt x="62899" y="64015"/>
                    </a:cubicBezTo>
                    <a:cubicBezTo>
                      <a:pt x="59285" y="69694"/>
                      <a:pt x="57220" y="76921"/>
                      <a:pt x="57220" y="85181"/>
                    </a:cubicBezTo>
                    <a:cubicBezTo>
                      <a:pt x="57220" y="93441"/>
                      <a:pt x="59285" y="101185"/>
                      <a:pt x="63931" y="107380"/>
                    </a:cubicBezTo>
                    <a:cubicBezTo>
                      <a:pt x="68578" y="113575"/>
                      <a:pt x="74256" y="118738"/>
                      <a:pt x="81484" y="123384"/>
                    </a:cubicBezTo>
                    <a:cubicBezTo>
                      <a:pt x="88712" y="128030"/>
                      <a:pt x="96971" y="132160"/>
                      <a:pt x="106264" y="135258"/>
                    </a:cubicBezTo>
                    <a:cubicBezTo>
                      <a:pt x="115556" y="138871"/>
                      <a:pt x="125365" y="141969"/>
                      <a:pt x="134658" y="144550"/>
                    </a:cubicBezTo>
                    <a:cubicBezTo>
                      <a:pt x="143434" y="147131"/>
                      <a:pt x="152210" y="150229"/>
                      <a:pt x="161503" y="153326"/>
                    </a:cubicBezTo>
                    <a:cubicBezTo>
                      <a:pt x="170279" y="156424"/>
                      <a:pt x="179055" y="160038"/>
                      <a:pt x="187315" y="163651"/>
                    </a:cubicBezTo>
                    <a:cubicBezTo>
                      <a:pt x="195575" y="167781"/>
                      <a:pt x="203319" y="171911"/>
                      <a:pt x="210546" y="177074"/>
                    </a:cubicBezTo>
                    <a:cubicBezTo>
                      <a:pt x="217774" y="182236"/>
                      <a:pt x="223969" y="187915"/>
                      <a:pt x="229131" y="194110"/>
                    </a:cubicBezTo>
                    <a:cubicBezTo>
                      <a:pt x="234294" y="200821"/>
                      <a:pt x="238424" y="208049"/>
                      <a:pt x="241521" y="216309"/>
                    </a:cubicBezTo>
                    <a:cubicBezTo>
                      <a:pt x="244619" y="224569"/>
                      <a:pt x="246168" y="233861"/>
                      <a:pt x="246168" y="244702"/>
                    </a:cubicBezTo>
                    <a:cubicBezTo>
                      <a:pt x="246168" y="261223"/>
                      <a:pt x="243070" y="275678"/>
                      <a:pt x="236875" y="288068"/>
                    </a:cubicBezTo>
                    <a:cubicBezTo>
                      <a:pt x="230680" y="300458"/>
                      <a:pt x="222420" y="310783"/>
                      <a:pt x="211579" y="319043"/>
                    </a:cubicBezTo>
                    <a:cubicBezTo>
                      <a:pt x="200738" y="327303"/>
                      <a:pt x="187831" y="333498"/>
                      <a:pt x="172860" y="338144"/>
                    </a:cubicBezTo>
                    <a:cubicBezTo>
                      <a:pt x="157889" y="342274"/>
                      <a:pt x="141885" y="344339"/>
                      <a:pt x="124333" y="344339"/>
                    </a:cubicBezTo>
                    <a:cubicBezTo>
                      <a:pt x="114008" y="344339"/>
                      <a:pt x="103683" y="343306"/>
                      <a:pt x="93358" y="340725"/>
                    </a:cubicBezTo>
                    <a:cubicBezTo>
                      <a:pt x="83033" y="338144"/>
                      <a:pt x="73224" y="334530"/>
                      <a:pt x="63931" y="329884"/>
                    </a:cubicBezTo>
                    <a:cubicBezTo>
                      <a:pt x="54639" y="325238"/>
                      <a:pt x="45863" y="319043"/>
                      <a:pt x="38119" y="312331"/>
                    </a:cubicBezTo>
                    <a:cubicBezTo>
                      <a:pt x="30375" y="305620"/>
                      <a:pt x="23148" y="297360"/>
                      <a:pt x="17469" y="288584"/>
                    </a:cubicBezTo>
                    <a:cubicBezTo>
                      <a:pt x="11790" y="279808"/>
                      <a:pt x="7144" y="269999"/>
                      <a:pt x="3530" y="259158"/>
                    </a:cubicBezTo>
                    <a:cubicBezTo>
                      <a:pt x="2498" y="255544"/>
                      <a:pt x="1465" y="251930"/>
                      <a:pt x="433" y="247800"/>
                    </a:cubicBezTo>
                    <a:cubicBezTo>
                      <a:pt x="-2148" y="235926"/>
                      <a:pt x="7144" y="224569"/>
                      <a:pt x="19534" y="224569"/>
                    </a:cubicBezTo>
                    <a:lnTo>
                      <a:pt x="32957" y="224569"/>
                    </a:lnTo>
                    <a:lnTo>
                      <a:pt x="32957" y="226118"/>
                    </a:ln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BEE9B8DD-4E3F-4421-8F64-E6FE50DD77A6}"/>
                  </a:ext>
                </a:extLst>
              </p:cNvPr>
              <p:cNvSpPr/>
              <p:nvPr/>
            </p:nvSpPr>
            <p:spPr>
              <a:xfrm>
                <a:off x="4024157" y="5959025"/>
                <a:ext cx="242637" cy="340725"/>
              </a:xfrm>
              <a:custGeom>
                <a:avLst/>
                <a:gdLst>
                  <a:gd name="connsiteX0" fmla="*/ 32957 w 242637"/>
                  <a:gd name="connsiteY0" fmla="*/ 226118 h 340725"/>
                  <a:gd name="connsiteX1" fmla="*/ 52058 w 242637"/>
                  <a:gd name="connsiteY1" fmla="*/ 241089 h 340725"/>
                  <a:gd name="connsiteX2" fmla="*/ 57220 w 242637"/>
                  <a:gd name="connsiteY2" fmla="*/ 257093 h 340725"/>
                  <a:gd name="connsiteX3" fmla="*/ 73224 w 242637"/>
                  <a:gd name="connsiteY3" fmla="*/ 281873 h 340725"/>
                  <a:gd name="connsiteX4" fmla="*/ 96455 w 242637"/>
                  <a:gd name="connsiteY4" fmla="*/ 297876 h 340725"/>
                  <a:gd name="connsiteX5" fmla="*/ 125881 w 242637"/>
                  <a:gd name="connsiteY5" fmla="*/ 303555 h 340725"/>
                  <a:gd name="connsiteX6" fmla="*/ 153243 w 242637"/>
                  <a:gd name="connsiteY6" fmla="*/ 300458 h 340725"/>
                  <a:gd name="connsiteX7" fmla="*/ 176474 w 242637"/>
                  <a:gd name="connsiteY7" fmla="*/ 290133 h 340725"/>
                  <a:gd name="connsiteX8" fmla="*/ 192478 w 242637"/>
                  <a:gd name="connsiteY8" fmla="*/ 272064 h 340725"/>
                  <a:gd name="connsiteX9" fmla="*/ 198156 w 242637"/>
                  <a:gd name="connsiteY9" fmla="*/ 245219 h 340725"/>
                  <a:gd name="connsiteX10" fmla="*/ 191445 w 242637"/>
                  <a:gd name="connsiteY10" fmla="*/ 224052 h 340725"/>
                  <a:gd name="connsiteX11" fmla="*/ 173893 w 242637"/>
                  <a:gd name="connsiteY11" fmla="*/ 208565 h 340725"/>
                  <a:gd name="connsiteX12" fmla="*/ 149113 w 242637"/>
                  <a:gd name="connsiteY12" fmla="*/ 197208 h 340725"/>
                  <a:gd name="connsiteX13" fmla="*/ 121235 w 242637"/>
                  <a:gd name="connsiteY13" fmla="*/ 187915 h 340725"/>
                  <a:gd name="connsiteX14" fmla="*/ 94390 w 242637"/>
                  <a:gd name="connsiteY14" fmla="*/ 179655 h 340725"/>
                  <a:gd name="connsiteX15" fmla="*/ 68062 w 242637"/>
                  <a:gd name="connsiteY15" fmla="*/ 169330 h 340725"/>
                  <a:gd name="connsiteX16" fmla="*/ 44830 w 242637"/>
                  <a:gd name="connsiteY16" fmla="*/ 155908 h 340725"/>
                  <a:gd name="connsiteX17" fmla="*/ 25729 w 242637"/>
                  <a:gd name="connsiteY17" fmla="*/ 138355 h 340725"/>
                  <a:gd name="connsiteX18" fmla="*/ 12823 w 242637"/>
                  <a:gd name="connsiteY18" fmla="*/ 115640 h 340725"/>
                  <a:gd name="connsiteX19" fmla="*/ 8177 w 242637"/>
                  <a:gd name="connsiteY19" fmla="*/ 86214 h 340725"/>
                  <a:gd name="connsiteX20" fmla="*/ 16437 w 242637"/>
                  <a:gd name="connsiteY20" fmla="*/ 49044 h 340725"/>
                  <a:gd name="connsiteX21" fmla="*/ 39668 w 242637"/>
                  <a:gd name="connsiteY21" fmla="*/ 22199 h 340725"/>
                  <a:gd name="connsiteX22" fmla="*/ 75289 w 242637"/>
                  <a:gd name="connsiteY22" fmla="*/ 5679 h 340725"/>
                  <a:gd name="connsiteX23" fmla="*/ 121235 w 242637"/>
                  <a:gd name="connsiteY23" fmla="*/ 0 h 340725"/>
                  <a:gd name="connsiteX24" fmla="*/ 160470 w 242637"/>
                  <a:gd name="connsiteY24" fmla="*/ 4646 h 340725"/>
                  <a:gd name="connsiteX25" fmla="*/ 190413 w 242637"/>
                  <a:gd name="connsiteY25" fmla="*/ 17036 h 340725"/>
                  <a:gd name="connsiteX26" fmla="*/ 212095 w 242637"/>
                  <a:gd name="connsiteY26" fmla="*/ 35105 h 340725"/>
                  <a:gd name="connsiteX27" fmla="*/ 226550 w 242637"/>
                  <a:gd name="connsiteY27" fmla="*/ 57304 h 340725"/>
                  <a:gd name="connsiteX28" fmla="*/ 234810 w 242637"/>
                  <a:gd name="connsiteY28" fmla="*/ 81051 h 340725"/>
                  <a:gd name="connsiteX29" fmla="*/ 234810 w 242637"/>
                  <a:gd name="connsiteY29" fmla="*/ 81051 h 340725"/>
                  <a:gd name="connsiteX30" fmla="*/ 215709 w 242637"/>
                  <a:gd name="connsiteY30" fmla="*/ 104799 h 340725"/>
                  <a:gd name="connsiteX31" fmla="*/ 204868 w 242637"/>
                  <a:gd name="connsiteY31" fmla="*/ 104799 h 340725"/>
                  <a:gd name="connsiteX32" fmla="*/ 185766 w 242637"/>
                  <a:gd name="connsiteY32" fmla="*/ 89828 h 340725"/>
                  <a:gd name="connsiteX33" fmla="*/ 181120 w 242637"/>
                  <a:gd name="connsiteY33" fmla="*/ 76405 h 340725"/>
                  <a:gd name="connsiteX34" fmla="*/ 166665 w 242637"/>
                  <a:gd name="connsiteY34" fmla="*/ 56271 h 340725"/>
                  <a:gd name="connsiteX35" fmla="*/ 146015 w 242637"/>
                  <a:gd name="connsiteY35" fmla="*/ 43881 h 340725"/>
                  <a:gd name="connsiteX36" fmla="*/ 121235 w 242637"/>
                  <a:gd name="connsiteY36" fmla="*/ 39751 h 340725"/>
                  <a:gd name="connsiteX37" fmla="*/ 98004 w 242637"/>
                  <a:gd name="connsiteY37" fmla="*/ 42333 h 340725"/>
                  <a:gd name="connsiteX38" fmla="*/ 77354 w 242637"/>
                  <a:gd name="connsiteY38" fmla="*/ 50076 h 340725"/>
                  <a:gd name="connsiteX39" fmla="*/ 62899 w 242637"/>
                  <a:gd name="connsiteY39" fmla="*/ 64015 h 340725"/>
                  <a:gd name="connsiteX40" fmla="*/ 57220 w 242637"/>
                  <a:gd name="connsiteY40" fmla="*/ 85181 h 340725"/>
                  <a:gd name="connsiteX41" fmla="*/ 63931 w 242637"/>
                  <a:gd name="connsiteY41" fmla="*/ 107380 h 340725"/>
                  <a:gd name="connsiteX42" fmla="*/ 81484 w 242637"/>
                  <a:gd name="connsiteY42" fmla="*/ 123384 h 340725"/>
                  <a:gd name="connsiteX43" fmla="*/ 106264 w 242637"/>
                  <a:gd name="connsiteY43" fmla="*/ 135258 h 340725"/>
                  <a:gd name="connsiteX44" fmla="*/ 134658 w 242637"/>
                  <a:gd name="connsiteY44" fmla="*/ 144550 h 340725"/>
                  <a:gd name="connsiteX45" fmla="*/ 161503 w 242637"/>
                  <a:gd name="connsiteY45" fmla="*/ 153326 h 340725"/>
                  <a:gd name="connsiteX46" fmla="*/ 187315 w 242637"/>
                  <a:gd name="connsiteY46" fmla="*/ 163651 h 340725"/>
                  <a:gd name="connsiteX47" fmla="*/ 210546 w 242637"/>
                  <a:gd name="connsiteY47" fmla="*/ 177074 h 340725"/>
                  <a:gd name="connsiteX48" fmla="*/ 229131 w 242637"/>
                  <a:gd name="connsiteY48" fmla="*/ 194110 h 340725"/>
                  <a:gd name="connsiteX49" fmla="*/ 241521 w 242637"/>
                  <a:gd name="connsiteY49" fmla="*/ 216309 h 340725"/>
                  <a:gd name="connsiteX50" fmla="*/ 246168 w 242637"/>
                  <a:gd name="connsiteY50" fmla="*/ 244702 h 340725"/>
                  <a:gd name="connsiteX51" fmla="*/ 236875 w 242637"/>
                  <a:gd name="connsiteY51" fmla="*/ 288068 h 340725"/>
                  <a:gd name="connsiteX52" fmla="*/ 211579 w 242637"/>
                  <a:gd name="connsiteY52" fmla="*/ 319043 h 340725"/>
                  <a:gd name="connsiteX53" fmla="*/ 172860 w 242637"/>
                  <a:gd name="connsiteY53" fmla="*/ 338144 h 340725"/>
                  <a:gd name="connsiteX54" fmla="*/ 124333 w 242637"/>
                  <a:gd name="connsiteY54" fmla="*/ 344339 h 340725"/>
                  <a:gd name="connsiteX55" fmla="*/ 93358 w 242637"/>
                  <a:gd name="connsiteY55" fmla="*/ 340725 h 340725"/>
                  <a:gd name="connsiteX56" fmla="*/ 63931 w 242637"/>
                  <a:gd name="connsiteY56" fmla="*/ 329884 h 340725"/>
                  <a:gd name="connsiteX57" fmla="*/ 38119 w 242637"/>
                  <a:gd name="connsiteY57" fmla="*/ 312331 h 340725"/>
                  <a:gd name="connsiteX58" fmla="*/ 17469 w 242637"/>
                  <a:gd name="connsiteY58" fmla="*/ 288584 h 340725"/>
                  <a:gd name="connsiteX59" fmla="*/ 3530 w 242637"/>
                  <a:gd name="connsiteY59" fmla="*/ 259158 h 340725"/>
                  <a:gd name="connsiteX60" fmla="*/ 433 w 242637"/>
                  <a:gd name="connsiteY60" fmla="*/ 247800 h 340725"/>
                  <a:gd name="connsiteX61" fmla="*/ 19534 w 242637"/>
                  <a:gd name="connsiteY61" fmla="*/ 224569 h 340725"/>
                  <a:gd name="connsiteX62" fmla="*/ 32957 w 242637"/>
                  <a:gd name="connsiteY62" fmla="*/ 224569 h 340725"/>
                  <a:gd name="connsiteX63" fmla="*/ 32957 w 242637"/>
                  <a:gd name="connsiteY63" fmla="*/ 226118 h 340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</a:cxnLst>
                <a:rect l="l" t="t" r="r" b="b"/>
                <a:pathLst>
                  <a:path w="242637" h="340725">
                    <a:moveTo>
                      <a:pt x="32957" y="226118"/>
                    </a:moveTo>
                    <a:cubicBezTo>
                      <a:pt x="42249" y="226118"/>
                      <a:pt x="49993" y="232313"/>
                      <a:pt x="52058" y="241089"/>
                    </a:cubicBezTo>
                    <a:cubicBezTo>
                      <a:pt x="53090" y="246768"/>
                      <a:pt x="55155" y="251930"/>
                      <a:pt x="57220" y="257093"/>
                    </a:cubicBezTo>
                    <a:cubicBezTo>
                      <a:pt x="61350" y="266385"/>
                      <a:pt x="66513" y="274645"/>
                      <a:pt x="73224" y="281873"/>
                    </a:cubicBezTo>
                    <a:cubicBezTo>
                      <a:pt x="79935" y="288584"/>
                      <a:pt x="87679" y="294263"/>
                      <a:pt x="96455" y="297876"/>
                    </a:cubicBezTo>
                    <a:cubicBezTo>
                      <a:pt x="105231" y="301490"/>
                      <a:pt x="115556" y="303555"/>
                      <a:pt x="125881" y="303555"/>
                    </a:cubicBezTo>
                    <a:cubicBezTo>
                      <a:pt x="135690" y="303555"/>
                      <a:pt x="144466" y="302523"/>
                      <a:pt x="153243" y="300458"/>
                    </a:cubicBezTo>
                    <a:cubicBezTo>
                      <a:pt x="162019" y="298393"/>
                      <a:pt x="169763" y="294779"/>
                      <a:pt x="176474" y="290133"/>
                    </a:cubicBezTo>
                    <a:cubicBezTo>
                      <a:pt x="183185" y="285486"/>
                      <a:pt x="188348" y="279291"/>
                      <a:pt x="192478" y="272064"/>
                    </a:cubicBezTo>
                    <a:cubicBezTo>
                      <a:pt x="196608" y="264836"/>
                      <a:pt x="198156" y="255544"/>
                      <a:pt x="198156" y="245219"/>
                    </a:cubicBezTo>
                    <a:cubicBezTo>
                      <a:pt x="198156" y="236959"/>
                      <a:pt x="196091" y="229731"/>
                      <a:pt x="191445" y="224052"/>
                    </a:cubicBezTo>
                    <a:cubicBezTo>
                      <a:pt x="186799" y="217858"/>
                      <a:pt x="181120" y="212695"/>
                      <a:pt x="173893" y="208565"/>
                    </a:cubicBezTo>
                    <a:cubicBezTo>
                      <a:pt x="166665" y="203919"/>
                      <a:pt x="158405" y="200305"/>
                      <a:pt x="149113" y="197208"/>
                    </a:cubicBezTo>
                    <a:cubicBezTo>
                      <a:pt x="139820" y="194110"/>
                      <a:pt x="130528" y="191013"/>
                      <a:pt x="121235" y="187915"/>
                    </a:cubicBezTo>
                    <a:cubicBezTo>
                      <a:pt x="112459" y="185334"/>
                      <a:pt x="103683" y="182236"/>
                      <a:pt x="94390" y="179655"/>
                    </a:cubicBezTo>
                    <a:cubicBezTo>
                      <a:pt x="85614" y="176558"/>
                      <a:pt x="76838" y="172944"/>
                      <a:pt x="68062" y="169330"/>
                    </a:cubicBezTo>
                    <a:cubicBezTo>
                      <a:pt x="59802" y="165200"/>
                      <a:pt x="52058" y="161070"/>
                      <a:pt x="44830" y="155908"/>
                    </a:cubicBezTo>
                    <a:cubicBezTo>
                      <a:pt x="37603" y="150745"/>
                      <a:pt x="31408" y="145066"/>
                      <a:pt x="25729" y="138355"/>
                    </a:cubicBezTo>
                    <a:cubicBezTo>
                      <a:pt x="20567" y="131644"/>
                      <a:pt x="15920" y="123900"/>
                      <a:pt x="12823" y="115640"/>
                    </a:cubicBezTo>
                    <a:cubicBezTo>
                      <a:pt x="9725" y="106864"/>
                      <a:pt x="8177" y="97055"/>
                      <a:pt x="8177" y="86214"/>
                    </a:cubicBezTo>
                    <a:cubicBezTo>
                      <a:pt x="8177" y="72275"/>
                      <a:pt x="10758" y="59885"/>
                      <a:pt x="16437" y="49044"/>
                    </a:cubicBezTo>
                    <a:cubicBezTo>
                      <a:pt x="22115" y="38203"/>
                      <a:pt x="29859" y="29426"/>
                      <a:pt x="39668" y="22199"/>
                    </a:cubicBezTo>
                    <a:cubicBezTo>
                      <a:pt x="49477" y="14971"/>
                      <a:pt x="61350" y="9292"/>
                      <a:pt x="75289" y="5679"/>
                    </a:cubicBezTo>
                    <a:cubicBezTo>
                      <a:pt x="89228" y="2065"/>
                      <a:pt x="104715" y="0"/>
                      <a:pt x="121235" y="0"/>
                    </a:cubicBezTo>
                    <a:cubicBezTo>
                      <a:pt x="135690" y="0"/>
                      <a:pt x="149113" y="1549"/>
                      <a:pt x="160470" y="4646"/>
                    </a:cubicBezTo>
                    <a:cubicBezTo>
                      <a:pt x="171828" y="7744"/>
                      <a:pt x="181636" y="11874"/>
                      <a:pt x="190413" y="17036"/>
                    </a:cubicBezTo>
                    <a:cubicBezTo>
                      <a:pt x="198673" y="22199"/>
                      <a:pt x="205900" y="28394"/>
                      <a:pt x="212095" y="35105"/>
                    </a:cubicBezTo>
                    <a:cubicBezTo>
                      <a:pt x="217774" y="42333"/>
                      <a:pt x="222936" y="49560"/>
                      <a:pt x="226550" y="57304"/>
                    </a:cubicBezTo>
                    <a:cubicBezTo>
                      <a:pt x="230164" y="65048"/>
                      <a:pt x="233261" y="73308"/>
                      <a:pt x="234810" y="81051"/>
                    </a:cubicBezTo>
                    <a:lnTo>
                      <a:pt x="234810" y="81051"/>
                    </a:lnTo>
                    <a:cubicBezTo>
                      <a:pt x="237908" y="92925"/>
                      <a:pt x="228099" y="104799"/>
                      <a:pt x="215709" y="104799"/>
                    </a:cubicBezTo>
                    <a:lnTo>
                      <a:pt x="204868" y="104799"/>
                    </a:lnTo>
                    <a:cubicBezTo>
                      <a:pt x="196091" y="104799"/>
                      <a:pt x="187831" y="98604"/>
                      <a:pt x="185766" y="89828"/>
                    </a:cubicBezTo>
                    <a:cubicBezTo>
                      <a:pt x="184734" y="85181"/>
                      <a:pt x="183185" y="80535"/>
                      <a:pt x="181120" y="76405"/>
                    </a:cubicBezTo>
                    <a:cubicBezTo>
                      <a:pt x="177506" y="68145"/>
                      <a:pt x="172344" y="61434"/>
                      <a:pt x="166665" y="56271"/>
                    </a:cubicBezTo>
                    <a:cubicBezTo>
                      <a:pt x="160470" y="51109"/>
                      <a:pt x="153759" y="46979"/>
                      <a:pt x="146015" y="43881"/>
                    </a:cubicBezTo>
                    <a:cubicBezTo>
                      <a:pt x="138272" y="41300"/>
                      <a:pt x="130012" y="39751"/>
                      <a:pt x="121235" y="39751"/>
                    </a:cubicBezTo>
                    <a:cubicBezTo>
                      <a:pt x="113491" y="39751"/>
                      <a:pt x="105748" y="40784"/>
                      <a:pt x="98004" y="42333"/>
                    </a:cubicBezTo>
                    <a:cubicBezTo>
                      <a:pt x="90260" y="43881"/>
                      <a:pt x="83549" y="46463"/>
                      <a:pt x="77354" y="50076"/>
                    </a:cubicBezTo>
                    <a:cubicBezTo>
                      <a:pt x="71159" y="53690"/>
                      <a:pt x="66513" y="58336"/>
                      <a:pt x="62899" y="64015"/>
                    </a:cubicBezTo>
                    <a:cubicBezTo>
                      <a:pt x="59285" y="69694"/>
                      <a:pt x="57220" y="76921"/>
                      <a:pt x="57220" y="85181"/>
                    </a:cubicBezTo>
                    <a:cubicBezTo>
                      <a:pt x="57220" y="93441"/>
                      <a:pt x="59285" y="101185"/>
                      <a:pt x="63931" y="107380"/>
                    </a:cubicBezTo>
                    <a:cubicBezTo>
                      <a:pt x="68578" y="113575"/>
                      <a:pt x="74256" y="118738"/>
                      <a:pt x="81484" y="123384"/>
                    </a:cubicBezTo>
                    <a:cubicBezTo>
                      <a:pt x="88712" y="128030"/>
                      <a:pt x="96972" y="132160"/>
                      <a:pt x="106264" y="135258"/>
                    </a:cubicBezTo>
                    <a:cubicBezTo>
                      <a:pt x="115556" y="138871"/>
                      <a:pt x="125365" y="141969"/>
                      <a:pt x="134658" y="144550"/>
                    </a:cubicBezTo>
                    <a:cubicBezTo>
                      <a:pt x="143434" y="147131"/>
                      <a:pt x="152210" y="150229"/>
                      <a:pt x="161503" y="153326"/>
                    </a:cubicBezTo>
                    <a:cubicBezTo>
                      <a:pt x="170279" y="156424"/>
                      <a:pt x="179055" y="160038"/>
                      <a:pt x="187315" y="163651"/>
                    </a:cubicBezTo>
                    <a:cubicBezTo>
                      <a:pt x="195575" y="167781"/>
                      <a:pt x="203319" y="171911"/>
                      <a:pt x="210546" y="177074"/>
                    </a:cubicBezTo>
                    <a:cubicBezTo>
                      <a:pt x="217774" y="182236"/>
                      <a:pt x="223969" y="187915"/>
                      <a:pt x="229131" y="194110"/>
                    </a:cubicBezTo>
                    <a:cubicBezTo>
                      <a:pt x="234294" y="200821"/>
                      <a:pt x="238424" y="208049"/>
                      <a:pt x="241521" y="216309"/>
                    </a:cubicBezTo>
                    <a:cubicBezTo>
                      <a:pt x="244619" y="224569"/>
                      <a:pt x="246168" y="233861"/>
                      <a:pt x="246168" y="244702"/>
                    </a:cubicBezTo>
                    <a:cubicBezTo>
                      <a:pt x="246168" y="261223"/>
                      <a:pt x="243070" y="275678"/>
                      <a:pt x="236875" y="288068"/>
                    </a:cubicBezTo>
                    <a:cubicBezTo>
                      <a:pt x="230680" y="300458"/>
                      <a:pt x="222420" y="310783"/>
                      <a:pt x="211579" y="319043"/>
                    </a:cubicBezTo>
                    <a:cubicBezTo>
                      <a:pt x="200738" y="327303"/>
                      <a:pt x="187831" y="333498"/>
                      <a:pt x="172860" y="338144"/>
                    </a:cubicBezTo>
                    <a:cubicBezTo>
                      <a:pt x="157889" y="342274"/>
                      <a:pt x="141885" y="344339"/>
                      <a:pt x="124333" y="344339"/>
                    </a:cubicBezTo>
                    <a:cubicBezTo>
                      <a:pt x="114008" y="344339"/>
                      <a:pt x="103683" y="343306"/>
                      <a:pt x="93358" y="340725"/>
                    </a:cubicBezTo>
                    <a:cubicBezTo>
                      <a:pt x="83033" y="338144"/>
                      <a:pt x="73224" y="334530"/>
                      <a:pt x="63931" y="329884"/>
                    </a:cubicBezTo>
                    <a:cubicBezTo>
                      <a:pt x="54639" y="325238"/>
                      <a:pt x="45863" y="319043"/>
                      <a:pt x="38119" y="312331"/>
                    </a:cubicBezTo>
                    <a:cubicBezTo>
                      <a:pt x="30375" y="305620"/>
                      <a:pt x="23148" y="297360"/>
                      <a:pt x="17469" y="288584"/>
                    </a:cubicBezTo>
                    <a:cubicBezTo>
                      <a:pt x="11790" y="279808"/>
                      <a:pt x="7144" y="269999"/>
                      <a:pt x="3530" y="259158"/>
                    </a:cubicBezTo>
                    <a:cubicBezTo>
                      <a:pt x="2498" y="255544"/>
                      <a:pt x="1465" y="251930"/>
                      <a:pt x="433" y="247800"/>
                    </a:cubicBezTo>
                    <a:cubicBezTo>
                      <a:pt x="-2148" y="235926"/>
                      <a:pt x="7144" y="224569"/>
                      <a:pt x="19534" y="224569"/>
                    </a:cubicBezTo>
                    <a:lnTo>
                      <a:pt x="32957" y="224569"/>
                    </a:lnTo>
                    <a:lnTo>
                      <a:pt x="32957" y="226118"/>
                    </a:ln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955774B7-7700-4D07-9F6F-099862A2E67A}"/>
                  </a:ext>
                </a:extLst>
              </p:cNvPr>
              <p:cNvSpPr/>
              <p:nvPr/>
            </p:nvSpPr>
            <p:spPr>
              <a:xfrm>
                <a:off x="3705346" y="5956960"/>
                <a:ext cx="283937" cy="345888"/>
              </a:xfrm>
              <a:custGeom>
                <a:avLst/>
                <a:gdLst>
                  <a:gd name="connsiteX0" fmla="*/ 160239 w 283937"/>
                  <a:gd name="connsiteY0" fmla="*/ 123900 h 345887"/>
                  <a:gd name="connsiteX1" fmla="*/ 232514 w 283937"/>
                  <a:gd name="connsiteY1" fmla="*/ 9809 h 345887"/>
                  <a:gd name="connsiteX2" fmla="*/ 249034 w 283937"/>
                  <a:gd name="connsiteY2" fmla="*/ 516 h 345887"/>
                  <a:gd name="connsiteX3" fmla="*/ 265554 w 283937"/>
                  <a:gd name="connsiteY3" fmla="*/ 516 h 345887"/>
                  <a:gd name="connsiteX4" fmla="*/ 282591 w 283937"/>
                  <a:gd name="connsiteY4" fmla="*/ 30459 h 345887"/>
                  <a:gd name="connsiteX5" fmla="*/ 172629 w 283937"/>
                  <a:gd name="connsiteY5" fmla="*/ 213728 h 345887"/>
                  <a:gd name="connsiteX6" fmla="*/ 170048 w 283937"/>
                  <a:gd name="connsiteY6" fmla="*/ 224053 h 345887"/>
                  <a:gd name="connsiteX7" fmla="*/ 170048 w 283937"/>
                  <a:gd name="connsiteY7" fmla="*/ 326786 h 345887"/>
                  <a:gd name="connsiteX8" fmla="*/ 150431 w 283937"/>
                  <a:gd name="connsiteY8" fmla="*/ 346404 h 345887"/>
                  <a:gd name="connsiteX9" fmla="*/ 134943 w 283937"/>
                  <a:gd name="connsiteY9" fmla="*/ 346404 h 345887"/>
                  <a:gd name="connsiteX10" fmla="*/ 115326 w 283937"/>
                  <a:gd name="connsiteY10" fmla="*/ 326786 h 345887"/>
                  <a:gd name="connsiteX11" fmla="*/ 115326 w 283937"/>
                  <a:gd name="connsiteY11" fmla="*/ 223536 h 345887"/>
                  <a:gd name="connsiteX12" fmla="*/ 112744 w 283937"/>
                  <a:gd name="connsiteY12" fmla="*/ 213211 h 345887"/>
                  <a:gd name="connsiteX13" fmla="*/ 2783 w 283937"/>
                  <a:gd name="connsiteY13" fmla="*/ 29942 h 345887"/>
                  <a:gd name="connsiteX14" fmla="*/ 19820 w 283937"/>
                  <a:gd name="connsiteY14" fmla="*/ 0 h 345887"/>
                  <a:gd name="connsiteX15" fmla="*/ 36340 w 283937"/>
                  <a:gd name="connsiteY15" fmla="*/ 0 h 345887"/>
                  <a:gd name="connsiteX16" fmla="*/ 52860 w 283937"/>
                  <a:gd name="connsiteY16" fmla="*/ 8776 h 345887"/>
                  <a:gd name="connsiteX17" fmla="*/ 127716 w 283937"/>
                  <a:gd name="connsiteY17" fmla="*/ 123384 h 345887"/>
                  <a:gd name="connsiteX18" fmla="*/ 160239 w 283937"/>
                  <a:gd name="connsiteY18" fmla="*/ 123900 h 345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83937" h="345887">
                    <a:moveTo>
                      <a:pt x="160239" y="123900"/>
                    </a:moveTo>
                    <a:lnTo>
                      <a:pt x="232514" y="9809"/>
                    </a:lnTo>
                    <a:cubicBezTo>
                      <a:pt x="236128" y="4130"/>
                      <a:pt x="242323" y="516"/>
                      <a:pt x="249034" y="516"/>
                    </a:cubicBezTo>
                    <a:lnTo>
                      <a:pt x="265554" y="516"/>
                    </a:lnTo>
                    <a:cubicBezTo>
                      <a:pt x="281042" y="516"/>
                      <a:pt x="290334" y="17036"/>
                      <a:pt x="282591" y="30459"/>
                    </a:cubicBezTo>
                    <a:lnTo>
                      <a:pt x="172629" y="213728"/>
                    </a:lnTo>
                    <a:cubicBezTo>
                      <a:pt x="170564" y="216825"/>
                      <a:pt x="170048" y="220439"/>
                      <a:pt x="170048" y="224053"/>
                    </a:cubicBezTo>
                    <a:lnTo>
                      <a:pt x="170048" y="326786"/>
                    </a:lnTo>
                    <a:cubicBezTo>
                      <a:pt x="170048" y="337628"/>
                      <a:pt x="161272" y="346404"/>
                      <a:pt x="150431" y="346404"/>
                    </a:cubicBezTo>
                    <a:lnTo>
                      <a:pt x="134943" y="346404"/>
                    </a:lnTo>
                    <a:cubicBezTo>
                      <a:pt x="124102" y="346404"/>
                      <a:pt x="115326" y="337628"/>
                      <a:pt x="115326" y="326786"/>
                    </a:cubicBezTo>
                    <a:lnTo>
                      <a:pt x="115326" y="223536"/>
                    </a:lnTo>
                    <a:cubicBezTo>
                      <a:pt x="115326" y="219922"/>
                      <a:pt x="114293" y="216309"/>
                      <a:pt x="112744" y="213211"/>
                    </a:cubicBezTo>
                    <a:lnTo>
                      <a:pt x="2783" y="29942"/>
                    </a:lnTo>
                    <a:cubicBezTo>
                      <a:pt x="-4960" y="17036"/>
                      <a:pt x="4332" y="0"/>
                      <a:pt x="19820" y="0"/>
                    </a:cubicBezTo>
                    <a:lnTo>
                      <a:pt x="36340" y="0"/>
                    </a:lnTo>
                    <a:cubicBezTo>
                      <a:pt x="43051" y="0"/>
                      <a:pt x="49246" y="3614"/>
                      <a:pt x="52860" y="8776"/>
                    </a:cubicBezTo>
                    <a:lnTo>
                      <a:pt x="127716" y="123384"/>
                    </a:lnTo>
                    <a:cubicBezTo>
                      <a:pt x="134943" y="135774"/>
                      <a:pt x="152496" y="135774"/>
                      <a:pt x="160239" y="123900"/>
                    </a:cubicBez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C9D6270B-CAEF-48AA-9825-1E3AEB0E27A0}"/>
                  </a:ext>
                </a:extLst>
              </p:cNvPr>
              <p:cNvSpPr/>
              <p:nvPr/>
            </p:nvSpPr>
            <p:spPr>
              <a:xfrm>
                <a:off x="1822270" y="5787625"/>
                <a:ext cx="268450" cy="691775"/>
              </a:xfrm>
              <a:custGeom>
                <a:avLst/>
                <a:gdLst>
                  <a:gd name="connsiteX0" fmla="*/ 0 w 268449"/>
                  <a:gd name="connsiteY0" fmla="*/ 102739 h 691775"/>
                  <a:gd name="connsiteX1" fmla="*/ 0 w 268449"/>
                  <a:gd name="connsiteY1" fmla="*/ 693329 h 691775"/>
                  <a:gd name="connsiteX2" fmla="*/ 2065 w 268449"/>
                  <a:gd name="connsiteY2" fmla="*/ 695394 h 691775"/>
                  <a:gd name="connsiteX3" fmla="*/ 224052 w 268449"/>
                  <a:gd name="connsiteY3" fmla="*/ 38724 h 691775"/>
                  <a:gd name="connsiteX4" fmla="*/ 270515 w 268449"/>
                  <a:gd name="connsiteY4" fmla="*/ 5 h 691775"/>
                  <a:gd name="connsiteX5" fmla="*/ 267417 w 268449"/>
                  <a:gd name="connsiteY5" fmla="*/ 5 h 691775"/>
                  <a:gd name="connsiteX6" fmla="*/ 0 w 268449"/>
                  <a:gd name="connsiteY6" fmla="*/ 102739 h 691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68449" h="691775">
                    <a:moveTo>
                      <a:pt x="0" y="102739"/>
                    </a:moveTo>
                    <a:lnTo>
                      <a:pt x="0" y="693329"/>
                    </a:lnTo>
                    <a:cubicBezTo>
                      <a:pt x="516" y="693845"/>
                      <a:pt x="1549" y="694361"/>
                      <a:pt x="2065" y="695394"/>
                    </a:cubicBezTo>
                    <a:lnTo>
                      <a:pt x="224052" y="38724"/>
                    </a:lnTo>
                    <a:cubicBezTo>
                      <a:pt x="234893" y="13428"/>
                      <a:pt x="250381" y="521"/>
                      <a:pt x="270515" y="5"/>
                    </a:cubicBezTo>
                    <a:cubicBezTo>
                      <a:pt x="269482" y="5"/>
                      <a:pt x="268450" y="5"/>
                      <a:pt x="267417" y="5"/>
                    </a:cubicBezTo>
                    <a:cubicBezTo>
                      <a:pt x="164167" y="-511"/>
                      <a:pt x="70726" y="38724"/>
                      <a:pt x="0" y="102739"/>
                    </a:cubicBez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A48A0B0A-D1B5-4A34-92E9-EF1D0C9193C7}"/>
                  </a:ext>
                </a:extLst>
              </p:cNvPr>
              <p:cNvSpPr/>
              <p:nvPr/>
            </p:nvSpPr>
            <p:spPr>
              <a:xfrm>
                <a:off x="1873895" y="5884169"/>
                <a:ext cx="433649" cy="696938"/>
              </a:xfrm>
              <a:custGeom>
                <a:avLst/>
                <a:gdLst>
                  <a:gd name="connsiteX0" fmla="*/ 218373 w 433649"/>
                  <a:gd name="connsiteY0" fmla="*/ 0 h 696937"/>
                  <a:gd name="connsiteX1" fmla="*/ 8260 w 433649"/>
                  <a:gd name="connsiteY1" fmla="*/ 611240 h 696937"/>
                  <a:gd name="connsiteX2" fmla="*/ 0 w 433649"/>
                  <a:gd name="connsiteY2" fmla="*/ 636020 h 696937"/>
                  <a:gd name="connsiteX3" fmla="*/ 215792 w 433649"/>
                  <a:gd name="connsiteY3" fmla="*/ 699519 h 696937"/>
                  <a:gd name="connsiteX4" fmla="*/ 435715 w 433649"/>
                  <a:gd name="connsiteY4" fmla="*/ 633439 h 696937"/>
                  <a:gd name="connsiteX5" fmla="*/ 427454 w 433649"/>
                  <a:gd name="connsiteY5" fmla="*/ 609175 h 696937"/>
                  <a:gd name="connsiteX6" fmla="*/ 218373 w 433649"/>
                  <a:gd name="connsiteY6" fmla="*/ 0 h 6969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33649" h="696937">
                    <a:moveTo>
                      <a:pt x="218373" y="0"/>
                    </a:moveTo>
                    <a:lnTo>
                      <a:pt x="8260" y="611240"/>
                    </a:lnTo>
                    <a:lnTo>
                      <a:pt x="0" y="636020"/>
                    </a:lnTo>
                    <a:cubicBezTo>
                      <a:pt x="61950" y="676288"/>
                      <a:pt x="136290" y="699519"/>
                      <a:pt x="215792" y="699519"/>
                    </a:cubicBezTo>
                    <a:cubicBezTo>
                      <a:pt x="296843" y="699519"/>
                      <a:pt x="372732" y="675255"/>
                      <a:pt x="435715" y="633439"/>
                    </a:cubicBezTo>
                    <a:lnTo>
                      <a:pt x="427454" y="609175"/>
                    </a:lnTo>
                    <a:lnTo>
                      <a:pt x="218373" y="0"/>
                    </a:ln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459AB328-6094-4AE5-97CF-9A80D8C81350}"/>
                  </a:ext>
                </a:extLst>
              </p:cNvPr>
              <p:cNvSpPr/>
              <p:nvPr/>
            </p:nvSpPr>
            <p:spPr>
              <a:xfrm>
                <a:off x="1691143" y="5967802"/>
                <a:ext cx="61950" cy="433650"/>
              </a:xfrm>
              <a:custGeom>
                <a:avLst/>
                <a:gdLst>
                  <a:gd name="connsiteX0" fmla="*/ 64531 w 61949"/>
                  <a:gd name="connsiteY0" fmla="*/ 435199 h 433650"/>
                  <a:gd name="connsiteX1" fmla="*/ 64531 w 61949"/>
                  <a:gd name="connsiteY1" fmla="*/ 0 h 433650"/>
                  <a:gd name="connsiteX2" fmla="*/ 0 w 61949"/>
                  <a:gd name="connsiteY2" fmla="*/ 217341 h 433650"/>
                  <a:gd name="connsiteX3" fmla="*/ 64531 w 61949"/>
                  <a:gd name="connsiteY3" fmla="*/ 435199 h 43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1949" h="433650">
                    <a:moveTo>
                      <a:pt x="64531" y="435199"/>
                    </a:moveTo>
                    <a:lnTo>
                      <a:pt x="64531" y="0"/>
                    </a:lnTo>
                    <a:cubicBezTo>
                      <a:pt x="23747" y="62466"/>
                      <a:pt x="0" y="137322"/>
                      <a:pt x="0" y="217341"/>
                    </a:cubicBezTo>
                    <a:cubicBezTo>
                      <a:pt x="0" y="297876"/>
                      <a:pt x="23747" y="372216"/>
                      <a:pt x="64531" y="435199"/>
                    </a:cubicBez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5E7B52FB-8338-4A74-83FC-98B044927E3C}"/>
                  </a:ext>
                </a:extLst>
              </p:cNvPr>
              <p:cNvSpPr/>
              <p:nvPr/>
            </p:nvSpPr>
            <p:spPr>
              <a:xfrm>
                <a:off x="2095366" y="5787114"/>
                <a:ext cx="268450" cy="686613"/>
              </a:xfrm>
              <a:custGeom>
                <a:avLst/>
                <a:gdLst>
                  <a:gd name="connsiteX0" fmla="*/ 44397 w 268449"/>
                  <a:gd name="connsiteY0" fmla="*/ 38719 h 686612"/>
                  <a:gd name="connsiteX1" fmla="*/ 264836 w 268449"/>
                  <a:gd name="connsiteY1" fmla="*/ 690226 h 686612"/>
                  <a:gd name="connsiteX2" fmla="*/ 268966 w 268449"/>
                  <a:gd name="connsiteY2" fmla="*/ 686613 h 686612"/>
                  <a:gd name="connsiteX3" fmla="*/ 268966 w 268449"/>
                  <a:gd name="connsiteY3" fmla="*/ 109961 h 686612"/>
                  <a:gd name="connsiteX4" fmla="*/ 0 w 268449"/>
                  <a:gd name="connsiteY4" fmla="*/ 0 h 686612"/>
                  <a:gd name="connsiteX5" fmla="*/ 44397 w 268449"/>
                  <a:gd name="connsiteY5" fmla="*/ 38719 h 6866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68449" h="686612">
                    <a:moveTo>
                      <a:pt x="44397" y="38719"/>
                    </a:moveTo>
                    <a:lnTo>
                      <a:pt x="264836" y="690226"/>
                    </a:lnTo>
                    <a:cubicBezTo>
                      <a:pt x="266385" y="689194"/>
                      <a:pt x="267417" y="687645"/>
                      <a:pt x="268966" y="686613"/>
                    </a:cubicBezTo>
                    <a:lnTo>
                      <a:pt x="268966" y="109961"/>
                    </a:lnTo>
                    <a:cubicBezTo>
                      <a:pt x="198240" y="43365"/>
                      <a:pt x="104282" y="1549"/>
                      <a:pt x="0" y="0"/>
                    </a:cubicBezTo>
                    <a:cubicBezTo>
                      <a:pt x="18585" y="1033"/>
                      <a:pt x="33556" y="13939"/>
                      <a:pt x="44397" y="38719"/>
                    </a:cubicBez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BA75C07C-DAEE-4B74-BEB1-5FE7D5606F81}"/>
                  </a:ext>
                </a:extLst>
              </p:cNvPr>
              <p:cNvSpPr/>
              <p:nvPr/>
            </p:nvSpPr>
            <p:spPr>
              <a:xfrm>
                <a:off x="2092785" y="5787114"/>
                <a:ext cx="5162" cy="5163"/>
              </a:xfrm>
              <a:custGeom>
                <a:avLst/>
                <a:gdLst>
                  <a:gd name="connsiteX0" fmla="*/ 0 w 0"/>
                  <a:gd name="connsiteY0" fmla="*/ 0 h 0"/>
                  <a:gd name="connsiteX1" fmla="*/ 2581 w 0"/>
                  <a:gd name="connsiteY1" fmla="*/ 0 h 0"/>
                  <a:gd name="connsiteX2" fmla="*/ 1032 w 0"/>
                  <a:gd name="connsiteY2" fmla="*/ 0 h 0"/>
                  <a:gd name="connsiteX3" fmla="*/ 0 w 0"/>
                  <a:gd name="connsiteY3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>
                    <a:moveTo>
                      <a:pt x="0" y="0"/>
                    </a:moveTo>
                    <a:cubicBezTo>
                      <a:pt x="1032" y="0"/>
                      <a:pt x="2065" y="0"/>
                      <a:pt x="2581" y="0"/>
                    </a:cubicBezTo>
                    <a:cubicBezTo>
                      <a:pt x="2065" y="0"/>
                      <a:pt x="1549" y="0"/>
                      <a:pt x="1032" y="0"/>
                    </a:cubicBezTo>
                    <a:cubicBezTo>
                      <a:pt x="516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1E247B32-9BB4-40A3-97FD-B961F9EB1DE6}"/>
                  </a:ext>
                </a:extLst>
              </p:cNvPr>
              <p:cNvSpPr/>
              <p:nvPr/>
            </p:nvSpPr>
            <p:spPr>
              <a:xfrm>
                <a:off x="2428863" y="5955411"/>
                <a:ext cx="320075" cy="433650"/>
              </a:xfrm>
              <a:custGeom>
                <a:avLst/>
                <a:gdLst>
                  <a:gd name="connsiteX0" fmla="*/ 311815 w 320074"/>
                  <a:gd name="connsiteY0" fmla="*/ 0 h 433650"/>
                  <a:gd name="connsiteX1" fmla="*/ 262255 w 320074"/>
                  <a:gd name="connsiteY1" fmla="*/ 0 h 433650"/>
                  <a:gd name="connsiteX2" fmla="*/ 160037 w 320074"/>
                  <a:gd name="connsiteY2" fmla="*/ 268450 h 433650"/>
                  <a:gd name="connsiteX3" fmla="*/ 60401 w 320074"/>
                  <a:gd name="connsiteY3" fmla="*/ 0 h 433650"/>
                  <a:gd name="connsiteX4" fmla="*/ 0 w 320074"/>
                  <a:gd name="connsiteY4" fmla="*/ 0 h 433650"/>
                  <a:gd name="connsiteX5" fmla="*/ 0 w 320074"/>
                  <a:gd name="connsiteY5" fmla="*/ 12390 h 433650"/>
                  <a:gd name="connsiteX6" fmla="*/ 0 w 320074"/>
                  <a:gd name="connsiteY6" fmla="*/ 22199 h 433650"/>
                  <a:gd name="connsiteX7" fmla="*/ 0 w 320074"/>
                  <a:gd name="connsiteY7" fmla="*/ 293746 h 433650"/>
                  <a:gd name="connsiteX8" fmla="*/ 0 w 320074"/>
                  <a:gd name="connsiteY8" fmla="*/ 332981 h 433650"/>
                  <a:gd name="connsiteX9" fmla="*/ 0 w 320074"/>
                  <a:gd name="connsiteY9" fmla="*/ 437264 h 433650"/>
                  <a:gd name="connsiteX10" fmla="*/ 63499 w 320074"/>
                  <a:gd name="connsiteY10" fmla="*/ 229731 h 433650"/>
                  <a:gd name="connsiteX11" fmla="*/ 63499 w 320074"/>
                  <a:gd name="connsiteY11" fmla="*/ 201854 h 433650"/>
                  <a:gd name="connsiteX12" fmla="*/ 62982 w 320074"/>
                  <a:gd name="connsiteY12" fmla="*/ 172428 h 433650"/>
                  <a:gd name="connsiteX13" fmla="*/ 60917 w 320074"/>
                  <a:gd name="connsiteY13" fmla="*/ 134225 h 433650"/>
                  <a:gd name="connsiteX14" fmla="*/ 132160 w 320074"/>
                  <a:gd name="connsiteY14" fmla="*/ 324721 h 433650"/>
                  <a:gd name="connsiteX15" fmla="*/ 162619 w 320074"/>
                  <a:gd name="connsiteY15" fmla="*/ 345888 h 433650"/>
                  <a:gd name="connsiteX16" fmla="*/ 193077 w 320074"/>
                  <a:gd name="connsiteY16" fmla="*/ 324721 h 433650"/>
                  <a:gd name="connsiteX17" fmla="*/ 271031 w 320074"/>
                  <a:gd name="connsiteY17" fmla="*/ 111510 h 433650"/>
                  <a:gd name="connsiteX18" fmla="*/ 271031 w 320074"/>
                  <a:gd name="connsiteY18" fmla="*/ 345888 h 433650"/>
                  <a:gd name="connsiteX19" fmla="*/ 323172 w 320074"/>
                  <a:gd name="connsiteY19" fmla="*/ 345888 h 433650"/>
                  <a:gd name="connsiteX20" fmla="*/ 323172 w 320074"/>
                  <a:gd name="connsiteY20" fmla="*/ 11358 h 433650"/>
                  <a:gd name="connsiteX21" fmla="*/ 311815 w 320074"/>
                  <a:gd name="connsiteY21" fmla="*/ 0 h 43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20074" h="433650">
                    <a:moveTo>
                      <a:pt x="311815" y="0"/>
                    </a:moveTo>
                    <a:lnTo>
                      <a:pt x="262255" y="0"/>
                    </a:lnTo>
                    <a:lnTo>
                      <a:pt x="160037" y="268450"/>
                    </a:lnTo>
                    <a:lnTo>
                      <a:pt x="60401" y="0"/>
                    </a:lnTo>
                    <a:lnTo>
                      <a:pt x="0" y="0"/>
                    </a:lnTo>
                    <a:lnTo>
                      <a:pt x="0" y="12390"/>
                    </a:lnTo>
                    <a:lnTo>
                      <a:pt x="0" y="22199"/>
                    </a:lnTo>
                    <a:lnTo>
                      <a:pt x="0" y="293746"/>
                    </a:lnTo>
                    <a:lnTo>
                      <a:pt x="0" y="332981"/>
                    </a:lnTo>
                    <a:lnTo>
                      <a:pt x="0" y="437264"/>
                    </a:lnTo>
                    <a:cubicBezTo>
                      <a:pt x="37170" y="376863"/>
                      <a:pt x="63499" y="305620"/>
                      <a:pt x="63499" y="229731"/>
                    </a:cubicBezTo>
                    <a:cubicBezTo>
                      <a:pt x="63499" y="220439"/>
                      <a:pt x="64015" y="211146"/>
                      <a:pt x="63499" y="201854"/>
                    </a:cubicBezTo>
                    <a:cubicBezTo>
                      <a:pt x="64015" y="192045"/>
                      <a:pt x="62982" y="182236"/>
                      <a:pt x="62982" y="172428"/>
                    </a:cubicBezTo>
                    <a:cubicBezTo>
                      <a:pt x="62982" y="159521"/>
                      <a:pt x="62466" y="146615"/>
                      <a:pt x="60917" y="134225"/>
                    </a:cubicBezTo>
                    <a:lnTo>
                      <a:pt x="132160" y="324721"/>
                    </a:lnTo>
                    <a:cubicBezTo>
                      <a:pt x="136806" y="337628"/>
                      <a:pt x="149196" y="345888"/>
                      <a:pt x="162619" y="345888"/>
                    </a:cubicBezTo>
                    <a:cubicBezTo>
                      <a:pt x="176041" y="345888"/>
                      <a:pt x="188431" y="337628"/>
                      <a:pt x="193077" y="324721"/>
                    </a:cubicBezTo>
                    <a:lnTo>
                      <a:pt x="271031" y="111510"/>
                    </a:lnTo>
                    <a:lnTo>
                      <a:pt x="271031" y="345888"/>
                    </a:lnTo>
                    <a:lnTo>
                      <a:pt x="323172" y="345888"/>
                    </a:lnTo>
                    <a:lnTo>
                      <a:pt x="323172" y="11358"/>
                    </a:lnTo>
                    <a:cubicBezTo>
                      <a:pt x="323172" y="5163"/>
                      <a:pt x="318010" y="0"/>
                      <a:pt x="311815" y="0"/>
                    </a:cubicBez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3F6DAD27-1344-4811-A739-BFC26E66EA8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451181" y="6177339"/>
              <a:ext cx="2339594" cy="670557"/>
            </a:xfrm>
            <a:prstGeom prst="rect">
              <a:avLst/>
            </a:prstGeom>
          </p:spPr>
        </p:pic>
      </p:grpSp>
      <p:sp>
        <p:nvSpPr>
          <p:cNvPr id="39" name="Footer Placeholder 21">
            <a:extLst>
              <a:ext uri="{FF2B5EF4-FFF2-40B4-BE49-F238E27FC236}">
                <a16:creationId xmlns:a16="http://schemas.microsoft.com/office/drawing/2014/main" id="{9AC47251-032A-4568-9FC8-044EB74E6B5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783953" y="37932"/>
            <a:ext cx="2719570" cy="271923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de-CH" dirty="0"/>
              <a:t>#PSSATPARIS2019</a:t>
            </a:r>
          </a:p>
        </p:txBody>
      </p:sp>
    </p:spTree>
    <p:extLst>
      <p:ext uri="{BB962C8B-B14F-4D97-AF65-F5344CB8AC3E}">
        <p14:creationId xmlns:p14="http://schemas.microsoft.com/office/powerpoint/2010/main" val="71709778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4DE0F3-FC31-414C-85AA-D57B67283F7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365129"/>
            <a:ext cx="10515600" cy="1325559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1F9FE8E-FFFF-4843-9DA1-9D2DA8F29F3F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D86007E-2419-43DF-A4D3-D19ED4B9BDF2}"/>
              </a:ext>
            </a:extLst>
          </p:cNvPr>
          <p:cNvGrpSpPr/>
          <p:nvPr userDrawn="1"/>
        </p:nvGrpSpPr>
        <p:grpSpPr>
          <a:xfrm>
            <a:off x="1367917" y="6183105"/>
            <a:ext cx="9456166" cy="645414"/>
            <a:chOff x="939586" y="6177339"/>
            <a:chExt cx="9851189" cy="670557"/>
          </a:xfrm>
        </p:grpSpPr>
        <p:pic>
          <p:nvPicPr>
            <p:cNvPr id="24" name="Picture 23" descr="A close up of a sign&#10;&#10;Description automatically generated">
              <a:extLst>
                <a:ext uri="{FF2B5EF4-FFF2-40B4-BE49-F238E27FC236}">
                  <a16:creationId xmlns:a16="http://schemas.microsoft.com/office/drawing/2014/main" id="{3B8E3703-9523-49B1-8B2A-CC6881D8F67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9586" y="6228604"/>
              <a:ext cx="4118142" cy="571672"/>
            </a:xfrm>
            <a:prstGeom prst="rect">
              <a:avLst/>
            </a:prstGeom>
          </p:spPr>
        </p:pic>
        <p:grpSp>
          <p:nvGrpSpPr>
            <p:cNvPr id="25" name="Graphic 8">
              <a:extLst>
                <a:ext uri="{FF2B5EF4-FFF2-40B4-BE49-F238E27FC236}">
                  <a16:creationId xmlns:a16="http://schemas.microsoft.com/office/drawing/2014/main" id="{D7C42CD1-5D34-464D-A229-7E35D6416F53}"/>
                </a:ext>
              </a:extLst>
            </p:cNvPr>
            <p:cNvGrpSpPr/>
            <p:nvPr userDrawn="1"/>
          </p:nvGrpSpPr>
          <p:grpSpPr>
            <a:xfrm>
              <a:off x="5473152" y="6263469"/>
              <a:ext cx="2294931" cy="577966"/>
              <a:chOff x="1691143" y="5787114"/>
              <a:chExt cx="2575651" cy="793993"/>
            </a:xfrm>
          </p:grpSpPr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A7C9AFF3-915C-4994-8604-6B5EA2BEBBB2}"/>
                  </a:ext>
                </a:extLst>
              </p:cNvPr>
              <p:cNvSpPr/>
              <p:nvPr/>
            </p:nvSpPr>
            <p:spPr>
              <a:xfrm>
                <a:off x="2811920" y="5956960"/>
                <a:ext cx="247800" cy="345888"/>
              </a:xfrm>
              <a:custGeom>
                <a:avLst/>
                <a:gdLst>
                  <a:gd name="connsiteX0" fmla="*/ 0 w 247799"/>
                  <a:gd name="connsiteY0" fmla="*/ 0 h 345887"/>
                  <a:gd name="connsiteX1" fmla="*/ 217857 w 247799"/>
                  <a:gd name="connsiteY1" fmla="*/ 0 h 345887"/>
                  <a:gd name="connsiteX2" fmla="*/ 240056 w 247799"/>
                  <a:gd name="connsiteY2" fmla="*/ 22199 h 345887"/>
                  <a:gd name="connsiteX3" fmla="*/ 240056 w 247799"/>
                  <a:gd name="connsiteY3" fmla="*/ 22199 h 345887"/>
                  <a:gd name="connsiteX4" fmla="*/ 217857 w 247799"/>
                  <a:gd name="connsiteY4" fmla="*/ 44397 h 345887"/>
                  <a:gd name="connsiteX5" fmla="*/ 74340 w 247799"/>
                  <a:gd name="connsiteY5" fmla="*/ 44397 h 345887"/>
                  <a:gd name="connsiteX6" fmla="*/ 52141 w 247799"/>
                  <a:gd name="connsiteY6" fmla="*/ 66596 h 345887"/>
                  <a:gd name="connsiteX7" fmla="*/ 52141 w 247799"/>
                  <a:gd name="connsiteY7" fmla="*/ 123384 h 345887"/>
                  <a:gd name="connsiteX8" fmla="*/ 74340 w 247799"/>
                  <a:gd name="connsiteY8" fmla="*/ 145582 h 345887"/>
                  <a:gd name="connsiteX9" fmla="*/ 206500 w 247799"/>
                  <a:gd name="connsiteY9" fmla="*/ 145582 h 345887"/>
                  <a:gd name="connsiteX10" fmla="*/ 228698 w 247799"/>
                  <a:gd name="connsiteY10" fmla="*/ 167781 h 345887"/>
                  <a:gd name="connsiteX11" fmla="*/ 228698 w 247799"/>
                  <a:gd name="connsiteY11" fmla="*/ 167781 h 345887"/>
                  <a:gd name="connsiteX12" fmla="*/ 206500 w 247799"/>
                  <a:gd name="connsiteY12" fmla="*/ 189980 h 345887"/>
                  <a:gd name="connsiteX13" fmla="*/ 74340 w 247799"/>
                  <a:gd name="connsiteY13" fmla="*/ 189980 h 345887"/>
                  <a:gd name="connsiteX14" fmla="*/ 52141 w 247799"/>
                  <a:gd name="connsiteY14" fmla="*/ 212179 h 345887"/>
                  <a:gd name="connsiteX15" fmla="*/ 52141 w 247799"/>
                  <a:gd name="connsiteY15" fmla="*/ 280840 h 345887"/>
                  <a:gd name="connsiteX16" fmla="*/ 74340 w 247799"/>
                  <a:gd name="connsiteY16" fmla="*/ 303039 h 345887"/>
                  <a:gd name="connsiteX17" fmla="*/ 226117 w 247799"/>
                  <a:gd name="connsiteY17" fmla="*/ 303039 h 345887"/>
                  <a:gd name="connsiteX18" fmla="*/ 248316 w 247799"/>
                  <a:gd name="connsiteY18" fmla="*/ 325238 h 345887"/>
                  <a:gd name="connsiteX19" fmla="*/ 248316 w 247799"/>
                  <a:gd name="connsiteY19" fmla="*/ 325238 h 345887"/>
                  <a:gd name="connsiteX20" fmla="*/ 226117 w 247799"/>
                  <a:gd name="connsiteY20" fmla="*/ 347436 h 345887"/>
                  <a:gd name="connsiteX21" fmla="*/ 516 w 247799"/>
                  <a:gd name="connsiteY21" fmla="*/ 347436 h 345887"/>
                  <a:gd name="connsiteX22" fmla="*/ 0 w 247799"/>
                  <a:gd name="connsiteY22" fmla="*/ 0 h 345887"/>
                  <a:gd name="connsiteX23" fmla="*/ 0 w 247799"/>
                  <a:gd name="connsiteY23" fmla="*/ 0 h 345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47799" h="345887">
                    <a:moveTo>
                      <a:pt x="0" y="0"/>
                    </a:moveTo>
                    <a:lnTo>
                      <a:pt x="217857" y="0"/>
                    </a:lnTo>
                    <a:cubicBezTo>
                      <a:pt x="230247" y="0"/>
                      <a:pt x="240056" y="9809"/>
                      <a:pt x="240056" y="22199"/>
                    </a:cubicBezTo>
                    <a:lnTo>
                      <a:pt x="240056" y="22199"/>
                    </a:lnTo>
                    <a:cubicBezTo>
                      <a:pt x="240056" y="34589"/>
                      <a:pt x="230247" y="44397"/>
                      <a:pt x="217857" y="44397"/>
                    </a:cubicBezTo>
                    <a:lnTo>
                      <a:pt x="74340" y="44397"/>
                    </a:lnTo>
                    <a:cubicBezTo>
                      <a:pt x="61950" y="44397"/>
                      <a:pt x="52141" y="54206"/>
                      <a:pt x="52141" y="66596"/>
                    </a:cubicBezTo>
                    <a:lnTo>
                      <a:pt x="52141" y="123384"/>
                    </a:lnTo>
                    <a:cubicBezTo>
                      <a:pt x="52141" y="135774"/>
                      <a:pt x="61950" y="145582"/>
                      <a:pt x="74340" y="145582"/>
                    </a:cubicBezTo>
                    <a:lnTo>
                      <a:pt x="206500" y="145582"/>
                    </a:lnTo>
                    <a:cubicBezTo>
                      <a:pt x="218890" y="145582"/>
                      <a:pt x="228698" y="155391"/>
                      <a:pt x="228698" y="167781"/>
                    </a:cubicBezTo>
                    <a:lnTo>
                      <a:pt x="228698" y="167781"/>
                    </a:lnTo>
                    <a:cubicBezTo>
                      <a:pt x="228698" y="180171"/>
                      <a:pt x="218890" y="189980"/>
                      <a:pt x="206500" y="189980"/>
                    </a:cubicBezTo>
                    <a:lnTo>
                      <a:pt x="74340" y="189980"/>
                    </a:lnTo>
                    <a:cubicBezTo>
                      <a:pt x="61950" y="189980"/>
                      <a:pt x="52141" y="199789"/>
                      <a:pt x="52141" y="212179"/>
                    </a:cubicBezTo>
                    <a:lnTo>
                      <a:pt x="52141" y="280840"/>
                    </a:lnTo>
                    <a:cubicBezTo>
                      <a:pt x="52141" y="293230"/>
                      <a:pt x="61950" y="303039"/>
                      <a:pt x="74340" y="303039"/>
                    </a:cubicBezTo>
                    <a:lnTo>
                      <a:pt x="226117" y="303039"/>
                    </a:lnTo>
                    <a:cubicBezTo>
                      <a:pt x="238507" y="303039"/>
                      <a:pt x="248316" y="312848"/>
                      <a:pt x="248316" y="325238"/>
                    </a:cubicBezTo>
                    <a:lnTo>
                      <a:pt x="248316" y="325238"/>
                    </a:lnTo>
                    <a:cubicBezTo>
                      <a:pt x="248316" y="337628"/>
                      <a:pt x="238507" y="347436"/>
                      <a:pt x="226117" y="347436"/>
                    </a:cubicBezTo>
                    <a:lnTo>
                      <a:pt x="516" y="347436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32F19C7F-DE23-4703-B7AA-E0C101DCC16A}"/>
                  </a:ext>
                </a:extLst>
              </p:cNvPr>
              <p:cNvSpPr/>
              <p:nvPr/>
            </p:nvSpPr>
            <p:spPr>
              <a:xfrm>
                <a:off x="3104634" y="5956444"/>
                <a:ext cx="268450" cy="345888"/>
              </a:xfrm>
              <a:custGeom>
                <a:avLst/>
                <a:gdLst>
                  <a:gd name="connsiteX0" fmla="*/ 273096 w 268449"/>
                  <a:gd name="connsiteY0" fmla="*/ 22715 h 345887"/>
                  <a:gd name="connsiteX1" fmla="*/ 273096 w 268449"/>
                  <a:gd name="connsiteY1" fmla="*/ 22715 h 345887"/>
                  <a:gd name="connsiteX2" fmla="*/ 250897 w 268449"/>
                  <a:gd name="connsiteY2" fmla="*/ 44914 h 345887"/>
                  <a:gd name="connsiteX3" fmla="*/ 184817 w 268449"/>
                  <a:gd name="connsiteY3" fmla="*/ 44914 h 345887"/>
                  <a:gd name="connsiteX4" fmla="*/ 162619 w 268449"/>
                  <a:gd name="connsiteY4" fmla="*/ 67113 h 345887"/>
                  <a:gd name="connsiteX5" fmla="*/ 162619 w 268449"/>
                  <a:gd name="connsiteY5" fmla="*/ 324721 h 345887"/>
                  <a:gd name="connsiteX6" fmla="*/ 140420 w 268449"/>
                  <a:gd name="connsiteY6" fmla="*/ 346920 h 345887"/>
                  <a:gd name="connsiteX7" fmla="*/ 132676 w 268449"/>
                  <a:gd name="connsiteY7" fmla="*/ 346920 h 345887"/>
                  <a:gd name="connsiteX8" fmla="*/ 110478 w 268449"/>
                  <a:gd name="connsiteY8" fmla="*/ 324721 h 345887"/>
                  <a:gd name="connsiteX9" fmla="*/ 110478 w 268449"/>
                  <a:gd name="connsiteY9" fmla="*/ 66596 h 345887"/>
                  <a:gd name="connsiteX10" fmla="*/ 88279 w 268449"/>
                  <a:gd name="connsiteY10" fmla="*/ 44398 h 345887"/>
                  <a:gd name="connsiteX11" fmla="*/ 22199 w 268449"/>
                  <a:gd name="connsiteY11" fmla="*/ 44398 h 345887"/>
                  <a:gd name="connsiteX12" fmla="*/ 0 w 268449"/>
                  <a:gd name="connsiteY12" fmla="*/ 22199 h 345887"/>
                  <a:gd name="connsiteX13" fmla="*/ 0 w 268449"/>
                  <a:gd name="connsiteY13" fmla="*/ 22199 h 345887"/>
                  <a:gd name="connsiteX14" fmla="*/ 22199 w 268449"/>
                  <a:gd name="connsiteY14" fmla="*/ 0 h 345887"/>
                  <a:gd name="connsiteX15" fmla="*/ 251414 w 268449"/>
                  <a:gd name="connsiteY15" fmla="*/ 0 h 345887"/>
                  <a:gd name="connsiteX16" fmla="*/ 273096 w 268449"/>
                  <a:gd name="connsiteY16" fmla="*/ 22715 h 345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68449" h="345887">
                    <a:moveTo>
                      <a:pt x="273096" y="22715"/>
                    </a:moveTo>
                    <a:lnTo>
                      <a:pt x="273096" y="22715"/>
                    </a:lnTo>
                    <a:cubicBezTo>
                      <a:pt x="273096" y="35105"/>
                      <a:pt x="263287" y="44914"/>
                      <a:pt x="250897" y="44914"/>
                    </a:cubicBezTo>
                    <a:lnTo>
                      <a:pt x="184817" y="44914"/>
                    </a:lnTo>
                    <a:cubicBezTo>
                      <a:pt x="172427" y="44914"/>
                      <a:pt x="162619" y="54723"/>
                      <a:pt x="162619" y="67113"/>
                    </a:cubicBezTo>
                    <a:lnTo>
                      <a:pt x="162619" y="324721"/>
                    </a:lnTo>
                    <a:cubicBezTo>
                      <a:pt x="162619" y="337111"/>
                      <a:pt x="152810" y="346920"/>
                      <a:pt x="140420" y="346920"/>
                    </a:cubicBezTo>
                    <a:lnTo>
                      <a:pt x="132676" y="346920"/>
                    </a:lnTo>
                    <a:cubicBezTo>
                      <a:pt x="120286" y="346920"/>
                      <a:pt x="110478" y="337111"/>
                      <a:pt x="110478" y="324721"/>
                    </a:cubicBezTo>
                    <a:lnTo>
                      <a:pt x="110478" y="66596"/>
                    </a:lnTo>
                    <a:cubicBezTo>
                      <a:pt x="110478" y="54206"/>
                      <a:pt x="100669" y="44398"/>
                      <a:pt x="88279" y="44398"/>
                    </a:cubicBezTo>
                    <a:lnTo>
                      <a:pt x="22199" y="44398"/>
                    </a:lnTo>
                    <a:cubicBezTo>
                      <a:pt x="9809" y="44398"/>
                      <a:pt x="0" y="34589"/>
                      <a:pt x="0" y="22199"/>
                    </a:cubicBezTo>
                    <a:lnTo>
                      <a:pt x="0" y="22199"/>
                    </a:lnTo>
                    <a:cubicBezTo>
                      <a:pt x="0" y="9809"/>
                      <a:pt x="9809" y="0"/>
                      <a:pt x="22199" y="0"/>
                    </a:cubicBezTo>
                    <a:lnTo>
                      <a:pt x="251414" y="0"/>
                    </a:lnTo>
                    <a:cubicBezTo>
                      <a:pt x="263287" y="516"/>
                      <a:pt x="273096" y="10325"/>
                      <a:pt x="273096" y="22715"/>
                    </a:cubicBez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6688CE78-673B-46D2-A038-101EC9F38ABD}"/>
                  </a:ext>
                </a:extLst>
              </p:cNvPr>
              <p:cNvSpPr/>
              <p:nvPr/>
            </p:nvSpPr>
            <p:spPr>
              <a:xfrm>
                <a:off x="3420662" y="5959025"/>
                <a:ext cx="242637" cy="340725"/>
              </a:xfrm>
              <a:custGeom>
                <a:avLst/>
                <a:gdLst>
                  <a:gd name="connsiteX0" fmla="*/ 32957 w 242637"/>
                  <a:gd name="connsiteY0" fmla="*/ 226118 h 340725"/>
                  <a:gd name="connsiteX1" fmla="*/ 52058 w 242637"/>
                  <a:gd name="connsiteY1" fmla="*/ 241089 h 340725"/>
                  <a:gd name="connsiteX2" fmla="*/ 57220 w 242637"/>
                  <a:gd name="connsiteY2" fmla="*/ 257093 h 340725"/>
                  <a:gd name="connsiteX3" fmla="*/ 73224 w 242637"/>
                  <a:gd name="connsiteY3" fmla="*/ 281873 h 340725"/>
                  <a:gd name="connsiteX4" fmla="*/ 96455 w 242637"/>
                  <a:gd name="connsiteY4" fmla="*/ 297876 h 340725"/>
                  <a:gd name="connsiteX5" fmla="*/ 125881 w 242637"/>
                  <a:gd name="connsiteY5" fmla="*/ 303555 h 340725"/>
                  <a:gd name="connsiteX6" fmla="*/ 153243 w 242637"/>
                  <a:gd name="connsiteY6" fmla="*/ 300458 h 340725"/>
                  <a:gd name="connsiteX7" fmla="*/ 176474 w 242637"/>
                  <a:gd name="connsiteY7" fmla="*/ 290133 h 340725"/>
                  <a:gd name="connsiteX8" fmla="*/ 192478 w 242637"/>
                  <a:gd name="connsiteY8" fmla="*/ 272064 h 340725"/>
                  <a:gd name="connsiteX9" fmla="*/ 198156 w 242637"/>
                  <a:gd name="connsiteY9" fmla="*/ 245219 h 340725"/>
                  <a:gd name="connsiteX10" fmla="*/ 191445 w 242637"/>
                  <a:gd name="connsiteY10" fmla="*/ 224052 h 340725"/>
                  <a:gd name="connsiteX11" fmla="*/ 173893 w 242637"/>
                  <a:gd name="connsiteY11" fmla="*/ 208565 h 340725"/>
                  <a:gd name="connsiteX12" fmla="*/ 149113 w 242637"/>
                  <a:gd name="connsiteY12" fmla="*/ 197208 h 340725"/>
                  <a:gd name="connsiteX13" fmla="*/ 121235 w 242637"/>
                  <a:gd name="connsiteY13" fmla="*/ 187915 h 340725"/>
                  <a:gd name="connsiteX14" fmla="*/ 94390 w 242637"/>
                  <a:gd name="connsiteY14" fmla="*/ 179655 h 340725"/>
                  <a:gd name="connsiteX15" fmla="*/ 68062 w 242637"/>
                  <a:gd name="connsiteY15" fmla="*/ 169330 h 340725"/>
                  <a:gd name="connsiteX16" fmla="*/ 44830 w 242637"/>
                  <a:gd name="connsiteY16" fmla="*/ 155908 h 340725"/>
                  <a:gd name="connsiteX17" fmla="*/ 25729 w 242637"/>
                  <a:gd name="connsiteY17" fmla="*/ 138355 h 340725"/>
                  <a:gd name="connsiteX18" fmla="*/ 12823 w 242637"/>
                  <a:gd name="connsiteY18" fmla="*/ 115640 h 340725"/>
                  <a:gd name="connsiteX19" fmla="*/ 8177 w 242637"/>
                  <a:gd name="connsiteY19" fmla="*/ 86214 h 340725"/>
                  <a:gd name="connsiteX20" fmla="*/ 16437 w 242637"/>
                  <a:gd name="connsiteY20" fmla="*/ 49044 h 340725"/>
                  <a:gd name="connsiteX21" fmla="*/ 39668 w 242637"/>
                  <a:gd name="connsiteY21" fmla="*/ 22199 h 340725"/>
                  <a:gd name="connsiteX22" fmla="*/ 75289 w 242637"/>
                  <a:gd name="connsiteY22" fmla="*/ 5679 h 340725"/>
                  <a:gd name="connsiteX23" fmla="*/ 121235 w 242637"/>
                  <a:gd name="connsiteY23" fmla="*/ 0 h 340725"/>
                  <a:gd name="connsiteX24" fmla="*/ 160470 w 242637"/>
                  <a:gd name="connsiteY24" fmla="*/ 4646 h 340725"/>
                  <a:gd name="connsiteX25" fmla="*/ 190413 w 242637"/>
                  <a:gd name="connsiteY25" fmla="*/ 17036 h 340725"/>
                  <a:gd name="connsiteX26" fmla="*/ 212095 w 242637"/>
                  <a:gd name="connsiteY26" fmla="*/ 35105 h 340725"/>
                  <a:gd name="connsiteX27" fmla="*/ 226550 w 242637"/>
                  <a:gd name="connsiteY27" fmla="*/ 57304 h 340725"/>
                  <a:gd name="connsiteX28" fmla="*/ 234810 w 242637"/>
                  <a:gd name="connsiteY28" fmla="*/ 81051 h 340725"/>
                  <a:gd name="connsiteX29" fmla="*/ 234810 w 242637"/>
                  <a:gd name="connsiteY29" fmla="*/ 81051 h 340725"/>
                  <a:gd name="connsiteX30" fmla="*/ 215709 w 242637"/>
                  <a:gd name="connsiteY30" fmla="*/ 104799 h 340725"/>
                  <a:gd name="connsiteX31" fmla="*/ 204868 w 242637"/>
                  <a:gd name="connsiteY31" fmla="*/ 104799 h 340725"/>
                  <a:gd name="connsiteX32" fmla="*/ 185766 w 242637"/>
                  <a:gd name="connsiteY32" fmla="*/ 89828 h 340725"/>
                  <a:gd name="connsiteX33" fmla="*/ 181120 w 242637"/>
                  <a:gd name="connsiteY33" fmla="*/ 76405 h 340725"/>
                  <a:gd name="connsiteX34" fmla="*/ 166665 w 242637"/>
                  <a:gd name="connsiteY34" fmla="*/ 56271 h 340725"/>
                  <a:gd name="connsiteX35" fmla="*/ 146015 w 242637"/>
                  <a:gd name="connsiteY35" fmla="*/ 43881 h 340725"/>
                  <a:gd name="connsiteX36" fmla="*/ 121235 w 242637"/>
                  <a:gd name="connsiteY36" fmla="*/ 39751 h 340725"/>
                  <a:gd name="connsiteX37" fmla="*/ 98004 w 242637"/>
                  <a:gd name="connsiteY37" fmla="*/ 42333 h 340725"/>
                  <a:gd name="connsiteX38" fmla="*/ 77354 w 242637"/>
                  <a:gd name="connsiteY38" fmla="*/ 50076 h 340725"/>
                  <a:gd name="connsiteX39" fmla="*/ 62899 w 242637"/>
                  <a:gd name="connsiteY39" fmla="*/ 64015 h 340725"/>
                  <a:gd name="connsiteX40" fmla="*/ 57220 w 242637"/>
                  <a:gd name="connsiteY40" fmla="*/ 85181 h 340725"/>
                  <a:gd name="connsiteX41" fmla="*/ 63931 w 242637"/>
                  <a:gd name="connsiteY41" fmla="*/ 107380 h 340725"/>
                  <a:gd name="connsiteX42" fmla="*/ 81484 w 242637"/>
                  <a:gd name="connsiteY42" fmla="*/ 123384 h 340725"/>
                  <a:gd name="connsiteX43" fmla="*/ 106264 w 242637"/>
                  <a:gd name="connsiteY43" fmla="*/ 135258 h 340725"/>
                  <a:gd name="connsiteX44" fmla="*/ 134658 w 242637"/>
                  <a:gd name="connsiteY44" fmla="*/ 144550 h 340725"/>
                  <a:gd name="connsiteX45" fmla="*/ 161503 w 242637"/>
                  <a:gd name="connsiteY45" fmla="*/ 153326 h 340725"/>
                  <a:gd name="connsiteX46" fmla="*/ 187315 w 242637"/>
                  <a:gd name="connsiteY46" fmla="*/ 163651 h 340725"/>
                  <a:gd name="connsiteX47" fmla="*/ 210546 w 242637"/>
                  <a:gd name="connsiteY47" fmla="*/ 177074 h 340725"/>
                  <a:gd name="connsiteX48" fmla="*/ 229131 w 242637"/>
                  <a:gd name="connsiteY48" fmla="*/ 194110 h 340725"/>
                  <a:gd name="connsiteX49" fmla="*/ 241521 w 242637"/>
                  <a:gd name="connsiteY49" fmla="*/ 216309 h 340725"/>
                  <a:gd name="connsiteX50" fmla="*/ 246168 w 242637"/>
                  <a:gd name="connsiteY50" fmla="*/ 244702 h 340725"/>
                  <a:gd name="connsiteX51" fmla="*/ 236875 w 242637"/>
                  <a:gd name="connsiteY51" fmla="*/ 288068 h 340725"/>
                  <a:gd name="connsiteX52" fmla="*/ 211579 w 242637"/>
                  <a:gd name="connsiteY52" fmla="*/ 319043 h 340725"/>
                  <a:gd name="connsiteX53" fmla="*/ 172860 w 242637"/>
                  <a:gd name="connsiteY53" fmla="*/ 338144 h 340725"/>
                  <a:gd name="connsiteX54" fmla="*/ 124333 w 242637"/>
                  <a:gd name="connsiteY54" fmla="*/ 344339 h 340725"/>
                  <a:gd name="connsiteX55" fmla="*/ 93358 w 242637"/>
                  <a:gd name="connsiteY55" fmla="*/ 340725 h 340725"/>
                  <a:gd name="connsiteX56" fmla="*/ 63931 w 242637"/>
                  <a:gd name="connsiteY56" fmla="*/ 329884 h 340725"/>
                  <a:gd name="connsiteX57" fmla="*/ 38119 w 242637"/>
                  <a:gd name="connsiteY57" fmla="*/ 312331 h 340725"/>
                  <a:gd name="connsiteX58" fmla="*/ 17469 w 242637"/>
                  <a:gd name="connsiteY58" fmla="*/ 288584 h 340725"/>
                  <a:gd name="connsiteX59" fmla="*/ 3530 w 242637"/>
                  <a:gd name="connsiteY59" fmla="*/ 259158 h 340725"/>
                  <a:gd name="connsiteX60" fmla="*/ 433 w 242637"/>
                  <a:gd name="connsiteY60" fmla="*/ 247800 h 340725"/>
                  <a:gd name="connsiteX61" fmla="*/ 19534 w 242637"/>
                  <a:gd name="connsiteY61" fmla="*/ 224569 h 340725"/>
                  <a:gd name="connsiteX62" fmla="*/ 32957 w 242637"/>
                  <a:gd name="connsiteY62" fmla="*/ 224569 h 340725"/>
                  <a:gd name="connsiteX63" fmla="*/ 32957 w 242637"/>
                  <a:gd name="connsiteY63" fmla="*/ 226118 h 340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</a:cxnLst>
                <a:rect l="l" t="t" r="r" b="b"/>
                <a:pathLst>
                  <a:path w="242637" h="340725">
                    <a:moveTo>
                      <a:pt x="32957" y="226118"/>
                    </a:moveTo>
                    <a:cubicBezTo>
                      <a:pt x="42249" y="226118"/>
                      <a:pt x="49993" y="232313"/>
                      <a:pt x="52058" y="241089"/>
                    </a:cubicBezTo>
                    <a:cubicBezTo>
                      <a:pt x="53090" y="246768"/>
                      <a:pt x="55155" y="251930"/>
                      <a:pt x="57220" y="257093"/>
                    </a:cubicBezTo>
                    <a:cubicBezTo>
                      <a:pt x="61350" y="266385"/>
                      <a:pt x="66513" y="274645"/>
                      <a:pt x="73224" y="281873"/>
                    </a:cubicBezTo>
                    <a:cubicBezTo>
                      <a:pt x="79935" y="288584"/>
                      <a:pt x="87679" y="294263"/>
                      <a:pt x="96455" y="297876"/>
                    </a:cubicBezTo>
                    <a:cubicBezTo>
                      <a:pt x="105231" y="301490"/>
                      <a:pt x="115556" y="303555"/>
                      <a:pt x="125881" y="303555"/>
                    </a:cubicBezTo>
                    <a:cubicBezTo>
                      <a:pt x="135690" y="303555"/>
                      <a:pt x="144466" y="302523"/>
                      <a:pt x="153243" y="300458"/>
                    </a:cubicBezTo>
                    <a:cubicBezTo>
                      <a:pt x="162019" y="298393"/>
                      <a:pt x="169763" y="294779"/>
                      <a:pt x="176474" y="290133"/>
                    </a:cubicBezTo>
                    <a:cubicBezTo>
                      <a:pt x="183185" y="285486"/>
                      <a:pt x="188348" y="279291"/>
                      <a:pt x="192478" y="272064"/>
                    </a:cubicBezTo>
                    <a:cubicBezTo>
                      <a:pt x="196608" y="264836"/>
                      <a:pt x="198156" y="255544"/>
                      <a:pt x="198156" y="245219"/>
                    </a:cubicBezTo>
                    <a:cubicBezTo>
                      <a:pt x="198156" y="236959"/>
                      <a:pt x="196091" y="229731"/>
                      <a:pt x="191445" y="224052"/>
                    </a:cubicBezTo>
                    <a:cubicBezTo>
                      <a:pt x="186799" y="217858"/>
                      <a:pt x="181120" y="212695"/>
                      <a:pt x="173893" y="208565"/>
                    </a:cubicBezTo>
                    <a:cubicBezTo>
                      <a:pt x="166665" y="203919"/>
                      <a:pt x="158405" y="200305"/>
                      <a:pt x="149113" y="197208"/>
                    </a:cubicBezTo>
                    <a:cubicBezTo>
                      <a:pt x="139820" y="194110"/>
                      <a:pt x="130528" y="191013"/>
                      <a:pt x="121235" y="187915"/>
                    </a:cubicBezTo>
                    <a:cubicBezTo>
                      <a:pt x="112459" y="185334"/>
                      <a:pt x="103683" y="182236"/>
                      <a:pt x="94390" y="179655"/>
                    </a:cubicBezTo>
                    <a:cubicBezTo>
                      <a:pt x="85614" y="176558"/>
                      <a:pt x="76838" y="172944"/>
                      <a:pt x="68062" y="169330"/>
                    </a:cubicBezTo>
                    <a:cubicBezTo>
                      <a:pt x="59802" y="165200"/>
                      <a:pt x="52058" y="161070"/>
                      <a:pt x="44830" y="155908"/>
                    </a:cubicBezTo>
                    <a:cubicBezTo>
                      <a:pt x="37603" y="150745"/>
                      <a:pt x="31408" y="145066"/>
                      <a:pt x="25729" y="138355"/>
                    </a:cubicBezTo>
                    <a:cubicBezTo>
                      <a:pt x="20567" y="131644"/>
                      <a:pt x="15920" y="123900"/>
                      <a:pt x="12823" y="115640"/>
                    </a:cubicBezTo>
                    <a:cubicBezTo>
                      <a:pt x="9725" y="106864"/>
                      <a:pt x="8177" y="97055"/>
                      <a:pt x="8177" y="86214"/>
                    </a:cubicBezTo>
                    <a:cubicBezTo>
                      <a:pt x="8177" y="72275"/>
                      <a:pt x="10758" y="59885"/>
                      <a:pt x="16437" y="49044"/>
                    </a:cubicBezTo>
                    <a:cubicBezTo>
                      <a:pt x="22115" y="38203"/>
                      <a:pt x="29859" y="29426"/>
                      <a:pt x="39668" y="22199"/>
                    </a:cubicBezTo>
                    <a:cubicBezTo>
                      <a:pt x="49477" y="14971"/>
                      <a:pt x="61350" y="9292"/>
                      <a:pt x="75289" y="5679"/>
                    </a:cubicBezTo>
                    <a:cubicBezTo>
                      <a:pt x="89228" y="2065"/>
                      <a:pt x="104715" y="0"/>
                      <a:pt x="121235" y="0"/>
                    </a:cubicBezTo>
                    <a:cubicBezTo>
                      <a:pt x="135690" y="0"/>
                      <a:pt x="149113" y="1549"/>
                      <a:pt x="160470" y="4646"/>
                    </a:cubicBezTo>
                    <a:cubicBezTo>
                      <a:pt x="171828" y="7744"/>
                      <a:pt x="181636" y="11874"/>
                      <a:pt x="190413" y="17036"/>
                    </a:cubicBezTo>
                    <a:cubicBezTo>
                      <a:pt x="198673" y="22199"/>
                      <a:pt x="205900" y="28394"/>
                      <a:pt x="212095" y="35105"/>
                    </a:cubicBezTo>
                    <a:cubicBezTo>
                      <a:pt x="217774" y="42333"/>
                      <a:pt x="222936" y="49560"/>
                      <a:pt x="226550" y="57304"/>
                    </a:cubicBezTo>
                    <a:cubicBezTo>
                      <a:pt x="230164" y="65048"/>
                      <a:pt x="233261" y="73308"/>
                      <a:pt x="234810" y="81051"/>
                    </a:cubicBezTo>
                    <a:lnTo>
                      <a:pt x="234810" y="81051"/>
                    </a:lnTo>
                    <a:cubicBezTo>
                      <a:pt x="237908" y="92925"/>
                      <a:pt x="228099" y="104799"/>
                      <a:pt x="215709" y="104799"/>
                    </a:cubicBezTo>
                    <a:lnTo>
                      <a:pt x="204868" y="104799"/>
                    </a:lnTo>
                    <a:cubicBezTo>
                      <a:pt x="196091" y="104799"/>
                      <a:pt x="187831" y="98604"/>
                      <a:pt x="185766" y="89828"/>
                    </a:cubicBezTo>
                    <a:cubicBezTo>
                      <a:pt x="184734" y="85181"/>
                      <a:pt x="183185" y="80535"/>
                      <a:pt x="181120" y="76405"/>
                    </a:cubicBezTo>
                    <a:cubicBezTo>
                      <a:pt x="177506" y="68145"/>
                      <a:pt x="172344" y="61434"/>
                      <a:pt x="166665" y="56271"/>
                    </a:cubicBezTo>
                    <a:cubicBezTo>
                      <a:pt x="160470" y="51109"/>
                      <a:pt x="153759" y="46979"/>
                      <a:pt x="146015" y="43881"/>
                    </a:cubicBezTo>
                    <a:cubicBezTo>
                      <a:pt x="138271" y="41300"/>
                      <a:pt x="130012" y="39751"/>
                      <a:pt x="121235" y="39751"/>
                    </a:cubicBezTo>
                    <a:cubicBezTo>
                      <a:pt x="113491" y="39751"/>
                      <a:pt x="105748" y="40784"/>
                      <a:pt x="98004" y="42333"/>
                    </a:cubicBezTo>
                    <a:cubicBezTo>
                      <a:pt x="90260" y="43881"/>
                      <a:pt x="83549" y="46463"/>
                      <a:pt x="77354" y="50076"/>
                    </a:cubicBezTo>
                    <a:cubicBezTo>
                      <a:pt x="71159" y="53690"/>
                      <a:pt x="66513" y="58336"/>
                      <a:pt x="62899" y="64015"/>
                    </a:cubicBezTo>
                    <a:cubicBezTo>
                      <a:pt x="59285" y="69694"/>
                      <a:pt x="57220" y="76921"/>
                      <a:pt x="57220" y="85181"/>
                    </a:cubicBezTo>
                    <a:cubicBezTo>
                      <a:pt x="57220" y="93441"/>
                      <a:pt x="59285" y="101185"/>
                      <a:pt x="63931" y="107380"/>
                    </a:cubicBezTo>
                    <a:cubicBezTo>
                      <a:pt x="68578" y="113575"/>
                      <a:pt x="74256" y="118738"/>
                      <a:pt x="81484" y="123384"/>
                    </a:cubicBezTo>
                    <a:cubicBezTo>
                      <a:pt x="88712" y="128030"/>
                      <a:pt x="96971" y="132160"/>
                      <a:pt x="106264" y="135258"/>
                    </a:cubicBezTo>
                    <a:cubicBezTo>
                      <a:pt x="115556" y="138871"/>
                      <a:pt x="125365" y="141969"/>
                      <a:pt x="134658" y="144550"/>
                    </a:cubicBezTo>
                    <a:cubicBezTo>
                      <a:pt x="143434" y="147131"/>
                      <a:pt x="152210" y="150229"/>
                      <a:pt x="161503" y="153326"/>
                    </a:cubicBezTo>
                    <a:cubicBezTo>
                      <a:pt x="170279" y="156424"/>
                      <a:pt x="179055" y="160038"/>
                      <a:pt x="187315" y="163651"/>
                    </a:cubicBezTo>
                    <a:cubicBezTo>
                      <a:pt x="195575" y="167781"/>
                      <a:pt x="203319" y="171911"/>
                      <a:pt x="210546" y="177074"/>
                    </a:cubicBezTo>
                    <a:cubicBezTo>
                      <a:pt x="217774" y="182236"/>
                      <a:pt x="223969" y="187915"/>
                      <a:pt x="229131" y="194110"/>
                    </a:cubicBezTo>
                    <a:cubicBezTo>
                      <a:pt x="234294" y="200821"/>
                      <a:pt x="238424" y="208049"/>
                      <a:pt x="241521" y="216309"/>
                    </a:cubicBezTo>
                    <a:cubicBezTo>
                      <a:pt x="244619" y="224569"/>
                      <a:pt x="246168" y="233861"/>
                      <a:pt x="246168" y="244702"/>
                    </a:cubicBezTo>
                    <a:cubicBezTo>
                      <a:pt x="246168" y="261223"/>
                      <a:pt x="243070" y="275678"/>
                      <a:pt x="236875" y="288068"/>
                    </a:cubicBezTo>
                    <a:cubicBezTo>
                      <a:pt x="230680" y="300458"/>
                      <a:pt x="222420" y="310783"/>
                      <a:pt x="211579" y="319043"/>
                    </a:cubicBezTo>
                    <a:cubicBezTo>
                      <a:pt x="200738" y="327303"/>
                      <a:pt x="187831" y="333498"/>
                      <a:pt x="172860" y="338144"/>
                    </a:cubicBezTo>
                    <a:cubicBezTo>
                      <a:pt x="157889" y="342274"/>
                      <a:pt x="141885" y="344339"/>
                      <a:pt x="124333" y="344339"/>
                    </a:cubicBezTo>
                    <a:cubicBezTo>
                      <a:pt x="114008" y="344339"/>
                      <a:pt x="103683" y="343306"/>
                      <a:pt x="93358" y="340725"/>
                    </a:cubicBezTo>
                    <a:cubicBezTo>
                      <a:pt x="83033" y="338144"/>
                      <a:pt x="73224" y="334530"/>
                      <a:pt x="63931" y="329884"/>
                    </a:cubicBezTo>
                    <a:cubicBezTo>
                      <a:pt x="54639" y="325238"/>
                      <a:pt x="45863" y="319043"/>
                      <a:pt x="38119" y="312331"/>
                    </a:cubicBezTo>
                    <a:cubicBezTo>
                      <a:pt x="30375" y="305620"/>
                      <a:pt x="23148" y="297360"/>
                      <a:pt x="17469" y="288584"/>
                    </a:cubicBezTo>
                    <a:cubicBezTo>
                      <a:pt x="11790" y="279808"/>
                      <a:pt x="7144" y="269999"/>
                      <a:pt x="3530" y="259158"/>
                    </a:cubicBezTo>
                    <a:cubicBezTo>
                      <a:pt x="2498" y="255544"/>
                      <a:pt x="1465" y="251930"/>
                      <a:pt x="433" y="247800"/>
                    </a:cubicBezTo>
                    <a:cubicBezTo>
                      <a:pt x="-2148" y="235926"/>
                      <a:pt x="7144" y="224569"/>
                      <a:pt x="19534" y="224569"/>
                    </a:cubicBezTo>
                    <a:lnTo>
                      <a:pt x="32957" y="224569"/>
                    </a:lnTo>
                    <a:lnTo>
                      <a:pt x="32957" y="226118"/>
                    </a:ln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5077B12B-6497-4318-8B1E-77655DB4FA0A}"/>
                  </a:ext>
                </a:extLst>
              </p:cNvPr>
              <p:cNvSpPr/>
              <p:nvPr/>
            </p:nvSpPr>
            <p:spPr>
              <a:xfrm>
                <a:off x="4024157" y="5959025"/>
                <a:ext cx="242637" cy="340725"/>
              </a:xfrm>
              <a:custGeom>
                <a:avLst/>
                <a:gdLst>
                  <a:gd name="connsiteX0" fmla="*/ 32957 w 242637"/>
                  <a:gd name="connsiteY0" fmla="*/ 226118 h 340725"/>
                  <a:gd name="connsiteX1" fmla="*/ 52058 w 242637"/>
                  <a:gd name="connsiteY1" fmla="*/ 241089 h 340725"/>
                  <a:gd name="connsiteX2" fmla="*/ 57220 w 242637"/>
                  <a:gd name="connsiteY2" fmla="*/ 257093 h 340725"/>
                  <a:gd name="connsiteX3" fmla="*/ 73224 w 242637"/>
                  <a:gd name="connsiteY3" fmla="*/ 281873 h 340725"/>
                  <a:gd name="connsiteX4" fmla="*/ 96455 w 242637"/>
                  <a:gd name="connsiteY4" fmla="*/ 297876 h 340725"/>
                  <a:gd name="connsiteX5" fmla="*/ 125881 w 242637"/>
                  <a:gd name="connsiteY5" fmla="*/ 303555 h 340725"/>
                  <a:gd name="connsiteX6" fmla="*/ 153243 w 242637"/>
                  <a:gd name="connsiteY6" fmla="*/ 300458 h 340725"/>
                  <a:gd name="connsiteX7" fmla="*/ 176474 w 242637"/>
                  <a:gd name="connsiteY7" fmla="*/ 290133 h 340725"/>
                  <a:gd name="connsiteX8" fmla="*/ 192478 w 242637"/>
                  <a:gd name="connsiteY8" fmla="*/ 272064 h 340725"/>
                  <a:gd name="connsiteX9" fmla="*/ 198156 w 242637"/>
                  <a:gd name="connsiteY9" fmla="*/ 245219 h 340725"/>
                  <a:gd name="connsiteX10" fmla="*/ 191445 w 242637"/>
                  <a:gd name="connsiteY10" fmla="*/ 224052 h 340725"/>
                  <a:gd name="connsiteX11" fmla="*/ 173893 w 242637"/>
                  <a:gd name="connsiteY11" fmla="*/ 208565 h 340725"/>
                  <a:gd name="connsiteX12" fmla="*/ 149113 w 242637"/>
                  <a:gd name="connsiteY12" fmla="*/ 197208 h 340725"/>
                  <a:gd name="connsiteX13" fmla="*/ 121235 w 242637"/>
                  <a:gd name="connsiteY13" fmla="*/ 187915 h 340725"/>
                  <a:gd name="connsiteX14" fmla="*/ 94390 w 242637"/>
                  <a:gd name="connsiteY14" fmla="*/ 179655 h 340725"/>
                  <a:gd name="connsiteX15" fmla="*/ 68062 w 242637"/>
                  <a:gd name="connsiteY15" fmla="*/ 169330 h 340725"/>
                  <a:gd name="connsiteX16" fmla="*/ 44830 w 242637"/>
                  <a:gd name="connsiteY16" fmla="*/ 155908 h 340725"/>
                  <a:gd name="connsiteX17" fmla="*/ 25729 w 242637"/>
                  <a:gd name="connsiteY17" fmla="*/ 138355 h 340725"/>
                  <a:gd name="connsiteX18" fmla="*/ 12823 w 242637"/>
                  <a:gd name="connsiteY18" fmla="*/ 115640 h 340725"/>
                  <a:gd name="connsiteX19" fmla="*/ 8177 w 242637"/>
                  <a:gd name="connsiteY19" fmla="*/ 86214 h 340725"/>
                  <a:gd name="connsiteX20" fmla="*/ 16437 w 242637"/>
                  <a:gd name="connsiteY20" fmla="*/ 49044 h 340725"/>
                  <a:gd name="connsiteX21" fmla="*/ 39668 w 242637"/>
                  <a:gd name="connsiteY21" fmla="*/ 22199 h 340725"/>
                  <a:gd name="connsiteX22" fmla="*/ 75289 w 242637"/>
                  <a:gd name="connsiteY22" fmla="*/ 5679 h 340725"/>
                  <a:gd name="connsiteX23" fmla="*/ 121235 w 242637"/>
                  <a:gd name="connsiteY23" fmla="*/ 0 h 340725"/>
                  <a:gd name="connsiteX24" fmla="*/ 160470 w 242637"/>
                  <a:gd name="connsiteY24" fmla="*/ 4646 h 340725"/>
                  <a:gd name="connsiteX25" fmla="*/ 190413 w 242637"/>
                  <a:gd name="connsiteY25" fmla="*/ 17036 h 340725"/>
                  <a:gd name="connsiteX26" fmla="*/ 212095 w 242637"/>
                  <a:gd name="connsiteY26" fmla="*/ 35105 h 340725"/>
                  <a:gd name="connsiteX27" fmla="*/ 226550 w 242637"/>
                  <a:gd name="connsiteY27" fmla="*/ 57304 h 340725"/>
                  <a:gd name="connsiteX28" fmla="*/ 234810 w 242637"/>
                  <a:gd name="connsiteY28" fmla="*/ 81051 h 340725"/>
                  <a:gd name="connsiteX29" fmla="*/ 234810 w 242637"/>
                  <a:gd name="connsiteY29" fmla="*/ 81051 h 340725"/>
                  <a:gd name="connsiteX30" fmla="*/ 215709 w 242637"/>
                  <a:gd name="connsiteY30" fmla="*/ 104799 h 340725"/>
                  <a:gd name="connsiteX31" fmla="*/ 204868 w 242637"/>
                  <a:gd name="connsiteY31" fmla="*/ 104799 h 340725"/>
                  <a:gd name="connsiteX32" fmla="*/ 185766 w 242637"/>
                  <a:gd name="connsiteY32" fmla="*/ 89828 h 340725"/>
                  <a:gd name="connsiteX33" fmla="*/ 181120 w 242637"/>
                  <a:gd name="connsiteY33" fmla="*/ 76405 h 340725"/>
                  <a:gd name="connsiteX34" fmla="*/ 166665 w 242637"/>
                  <a:gd name="connsiteY34" fmla="*/ 56271 h 340725"/>
                  <a:gd name="connsiteX35" fmla="*/ 146015 w 242637"/>
                  <a:gd name="connsiteY35" fmla="*/ 43881 h 340725"/>
                  <a:gd name="connsiteX36" fmla="*/ 121235 w 242637"/>
                  <a:gd name="connsiteY36" fmla="*/ 39751 h 340725"/>
                  <a:gd name="connsiteX37" fmla="*/ 98004 w 242637"/>
                  <a:gd name="connsiteY37" fmla="*/ 42333 h 340725"/>
                  <a:gd name="connsiteX38" fmla="*/ 77354 w 242637"/>
                  <a:gd name="connsiteY38" fmla="*/ 50076 h 340725"/>
                  <a:gd name="connsiteX39" fmla="*/ 62899 w 242637"/>
                  <a:gd name="connsiteY39" fmla="*/ 64015 h 340725"/>
                  <a:gd name="connsiteX40" fmla="*/ 57220 w 242637"/>
                  <a:gd name="connsiteY40" fmla="*/ 85181 h 340725"/>
                  <a:gd name="connsiteX41" fmla="*/ 63931 w 242637"/>
                  <a:gd name="connsiteY41" fmla="*/ 107380 h 340725"/>
                  <a:gd name="connsiteX42" fmla="*/ 81484 w 242637"/>
                  <a:gd name="connsiteY42" fmla="*/ 123384 h 340725"/>
                  <a:gd name="connsiteX43" fmla="*/ 106264 w 242637"/>
                  <a:gd name="connsiteY43" fmla="*/ 135258 h 340725"/>
                  <a:gd name="connsiteX44" fmla="*/ 134658 w 242637"/>
                  <a:gd name="connsiteY44" fmla="*/ 144550 h 340725"/>
                  <a:gd name="connsiteX45" fmla="*/ 161503 w 242637"/>
                  <a:gd name="connsiteY45" fmla="*/ 153326 h 340725"/>
                  <a:gd name="connsiteX46" fmla="*/ 187315 w 242637"/>
                  <a:gd name="connsiteY46" fmla="*/ 163651 h 340725"/>
                  <a:gd name="connsiteX47" fmla="*/ 210546 w 242637"/>
                  <a:gd name="connsiteY47" fmla="*/ 177074 h 340725"/>
                  <a:gd name="connsiteX48" fmla="*/ 229131 w 242637"/>
                  <a:gd name="connsiteY48" fmla="*/ 194110 h 340725"/>
                  <a:gd name="connsiteX49" fmla="*/ 241521 w 242637"/>
                  <a:gd name="connsiteY49" fmla="*/ 216309 h 340725"/>
                  <a:gd name="connsiteX50" fmla="*/ 246168 w 242637"/>
                  <a:gd name="connsiteY50" fmla="*/ 244702 h 340725"/>
                  <a:gd name="connsiteX51" fmla="*/ 236875 w 242637"/>
                  <a:gd name="connsiteY51" fmla="*/ 288068 h 340725"/>
                  <a:gd name="connsiteX52" fmla="*/ 211579 w 242637"/>
                  <a:gd name="connsiteY52" fmla="*/ 319043 h 340725"/>
                  <a:gd name="connsiteX53" fmla="*/ 172860 w 242637"/>
                  <a:gd name="connsiteY53" fmla="*/ 338144 h 340725"/>
                  <a:gd name="connsiteX54" fmla="*/ 124333 w 242637"/>
                  <a:gd name="connsiteY54" fmla="*/ 344339 h 340725"/>
                  <a:gd name="connsiteX55" fmla="*/ 93358 w 242637"/>
                  <a:gd name="connsiteY55" fmla="*/ 340725 h 340725"/>
                  <a:gd name="connsiteX56" fmla="*/ 63931 w 242637"/>
                  <a:gd name="connsiteY56" fmla="*/ 329884 h 340725"/>
                  <a:gd name="connsiteX57" fmla="*/ 38119 w 242637"/>
                  <a:gd name="connsiteY57" fmla="*/ 312331 h 340725"/>
                  <a:gd name="connsiteX58" fmla="*/ 17469 w 242637"/>
                  <a:gd name="connsiteY58" fmla="*/ 288584 h 340725"/>
                  <a:gd name="connsiteX59" fmla="*/ 3530 w 242637"/>
                  <a:gd name="connsiteY59" fmla="*/ 259158 h 340725"/>
                  <a:gd name="connsiteX60" fmla="*/ 433 w 242637"/>
                  <a:gd name="connsiteY60" fmla="*/ 247800 h 340725"/>
                  <a:gd name="connsiteX61" fmla="*/ 19534 w 242637"/>
                  <a:gd name="connsiteY61" fmla="*/ 224569 h 340725"/>
                  <a:gd name="connsiteX62" fmla="*/ 32957 w 242637"/>
                  <a:gd name="connsiteY62" fmla="*/ 224569 h 340725"/>
                  <a:gd name="connsiteX63" fmla="*/ 32957 w 242637"/>
                  <a:gd name="connsiteY63" fmla="*/ 226118 h 340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</a:cxnLst>
                <a:rect l="l" t="t" r="r" b="b"/>
                <a:pathLst>
                  <a:path w="242637" h="340725">
                    <a:moveTo>
                      <a:pt x="32957" y="226118"/>
                    </a:moveTo>
                    <a:cubicBezTo>
                      <a:pt x="42249" y="226118"/>
                      <a:pt x="49993" y="232313"/>
                      <a:pt x="52058" y="241089"/>
                    </a:cubicBezTo>
                    <a:cubicBezTo>
                      <a:pt x="53090" y="246768"/>
                      <a:pt x="55155" y="251930"/>
                      <a:pt x="57220" y="257093"/>
                    </a:cubicBezTo>
                    <a:cubicBezTo>
                      <a:pt x="61350" y="266385"/>
                      <a:pt x="66513" y="274645"/>
                      <a:pt x="73224" y="281873"/>
                    </a:cubicBezTo>
                    <a:cubicBezTo>
                      <a:pt x="79935" y="288584"/>
                      <a:pt x="87679" y="294263"/>
                      <a:pt x="96455" y="297876"/>
                    </a:cubicBezTo>
                    <a:cubicBezTo>
                      <a:pt x="105231" y="301490"/>
                      <a:pt x="115556" y="303555"/>
                      <a:pt x="125881" y="303555"/>
                    </a:cubicBezTo>
                    <a:cubicBezTo>
                      <a:pt x="135690" y="303555"/>
                      <a:pt x="144466" y="302523"/>
                      <a:pt x="153243" y="300458"/>
                    </a:cubicBezTo>
                    <a:cubicBezTo>
                      <a:pt x="162019" y="298393"/>
                      <a:pt x="169763" y="294779"/>
                      <a:pt x="176474" y="290133"/>
                    </a:cubicBezTo>
                    <a:cubicBezTo>
                      <a:pt x="183185" y="285486"/>
                      <a:pt x="188348" y="279291"/>
                      <a:pt x="192478" y="272064"/>
                    </a:cubicBezTo>
                    <a:cubicBezTo>
                      <a:pt x="196608" y="264836"/>
                      <a:pt x="198156" y="255544"/>
                      <a:pt x="198156" y="245219"/>
                    </a:cubicBezTo>
                    <a:cubicBezTo>
                      <a:pt x="198156" y="236959"/>
                      <a:pt x="196091" y="229731"/>
                      <a:pt x="191445" y="224052"/>
                    </a:cubicBezTo>
                    <a:cubicBezTo>
                      <a:pt x="186799" y="217858"/>
                      <a:pt x="181120" y="212695"/>
                      <a:pt x="173893" y="208565"/>
                    </a:cubicBezTo>
                    <a:cubicBezTo>
                      <a:pt x="166665" y="203919"/>
                      <a:pt x="158405" y="200305"/>
                      <a:pt x="149113" y="197208"/>
                    </a:cubicBezTo>
                    <a:cubicBezTo>
                      <a:pt x="139820" y="194110"/>
                      <a:pt x="130528" y="191013"/>
                      <a:pt x="121235" y="187915"/>
                    </a:cubicBezTo>
                    <a:cubicBezTo>
                      <a:pt x="112459" y="185334"/>
                      <a:pt x="103683" y="182236"/>
                      <a:pt x="94390" y="179655"/>
                    </a:cubicBezTo>
                    <a:cubicBezTo>
                      <a:pt x="85614" y="176558"/>
                      <a:pt x="76838" y="172944"/>
                      <a:pt x="68062" y="169330"/>
                    </a:cubicBezTo>
                    <a:cubicBezTo>
                      <a:pt x="59802" y="165200"/>
                      <a:pt x="52058" y="161070"/>
                      <a:pt x="44830" y="155908"/>
                    </a:cubicBezTo>
                    <a:cubicBezTo>
                      <a:pt x="37603" y="150745"/>
                      <a:pt x="31408" y="145066"/>
                      <a:pt x="25729" y="138355"/>
                    </a:cubicBezTo>
                    <a:cubicBezTo>
                      <a:pt x="20567" y="131644"/>
                      <a:pt x="15920" y="123900"/>
                      <a:pt x="12823" y="115640"/>
                    </a:cubicBezTo>
                    <a:cubicBezTo>
                      <a:pt x="9725" y="106864"/>
                      <a:pt x="8177" y="97055"/>
                      <a:pt x="8177" y="86214"/>
                    </a:cubicBezTo>
                    <a:cubicBezTo>
                      <a:pt x="8177" y="72275"/>
                      <a:pt x="10758" y="59885"/>
                      <a:pt x="16437" y="49044"/>
                    </a:cubicBezTo>
                    <a:cubicBezTo>
                      <a:pt x="22115" y="38203"/>
                      <a:pt x="29859" y="29426"/>
                      <a:pt x="39668" y="22199"/>
                    </a:cubicBezTo>
                    <a:cubicBezTo>
                      <a:pt x="49477" y="14971"/>
                      <a:pt x="61350" y="9292"/>
                      <a:pt x="75289" y="5679"/>
                    </a:cubicBezTo>
                    <a:cubicBezTo>
                      <a:pt x="89228" y="2065"/>
                      <a:pt x="104715" y="0"/>
                      <a:pt x="121235" y="0"/>
                    </a:cubicBezTo>
                    <a:cubicBezTo>
                      <a:pt x="135690" y="0"/>
                      <a:pt x="149113" y="1549"/>
                      <a:pt x="160470" y="4646"/>
                    </a:cubicBezTo>
                    <a:cubicBezTo>
                      <a:pt x="171828" y="7744"/>
                      <a:pt x="181636" y="11874"/>
                      <a:pt x="190413" y="17036"/>
                    </a:cubicBezTo>
                    <a:cubicBezTo>
                      <a:pt x="198673" y="22199"/>
                      <a:pt x="205900" y="28394"/>
                      <a:pt x="212095" y="35105"/>
                    </a:cubicBezTo>
                    <a:cubicBezTo>
                      <a:pt x="217774" y="42333"/>
                      <a:pt x="222936" y="49560"/>
                      <a:pt x="226550" y="57304"/>
                    </a:cubicBezTo>
                    <a:cubicBezTo>
                      <a:pt x="230164" y="65048"/>
                      <a:pt x="233261" y="73308"/>
                      <a:pt x="234810" y="81051"/>
                    </a:cubicBezTo>
                    <a:lnTo>
                      <a:pt x="234810" y="81051"/>
                    </a:lnTo>
                    <a:cubicBezTo>
                      <a:pt x="237908" y="92925"/>
                      <a:pt x="228099" y="104799"/>
                      <a:pt x="215709" y="104799"/>
                    </a:cubicBezTo>
                    <a:lnTo>
                      <a:pt x="204868" y="104799"/>
                    </a:lnTo>
                    <a:cubicBezTo>
                      <a:pt x="196091" y="104799"/>
                      <a:pt x="187831" y="98604"/>
                      <a:pt x="185766" y="89828"/>
                    </a:cubicBezTo>
                    <a:cubicBezTo>
                      <a:pt x="184734" y="85181"/>
                      <a:pt x="183185" y="80535"/>
                      <a:pt x="181120" y="76405"/>
                    </a:cubicBezTo>
                    <a:cubicBezTo>
                      <a:pt x="177506" y="68145"/>
                      <a:pt x="172344" y="61434"/>
                      <a:pt x="166665" y="56271"/>
                    </a:cubicBezTo>
                    <a:cubicBezTo>
                      <a:pt x="160470" y="51109"/>
                      <a:pt x="153759" y="46979"/>
                      <a:pt x="146015" y="43881"/>
                    </a:cubicBezTo>
                    <a:cubicBezTo>
                      <a:pt x="138272" y="41300"/>
                      <a:pt x="130012" y="39751"/>
                      <a:pt x="121235" y="39751"/>
                    </a:cubicBezTo>
                    <a:cubicBezTo>
                      <a:pt x="113491" y="39751"/>
                      <a:pt x="105748" y="40784"/>
                      <a:pt x="98004" y="42333"/>
                    </a:cubicBezTo>
                    <a:cubicBezTo>
                      <a:pt x="90260" y="43881"/>
                      <a:pt x="83549" y="46463"/>
                      <a:pt x="77354" y="50076"/>
                    </a:cubicBezTo>
                    <a:cubicBezTo>
                      <a:pt x="71159" y="53690"/>
                      <a:pt x="66513" y="58336"/>
                      <a:pt x="62899" y="64015"/>
                    </a:cubicBezTo>
                    <a:cubicBezTo>
                      <a:pt x="59285" y="69694"/>
                      <a:pt x="57220" y="76921"/>
                      <a:pt x="57220" y="85181"/>
                    </a:cubicBezTo>
                    <a:cubicBezTo>
                      <a:pt x="57220" y="93441"/>
                      <a:pt x="59285" y="101185"/>
                      <a:pt x="63931" y="107380"/>
                    </a:cubicBezTo>
                    <a:cubicBezTo>
                      <a:pt x="68578" y="113575"/>
                      <a:pt x="74256" y="118738"/>
                      <a:pt x="81484" y="123384"/>
                    </a:cubicBezTo>
                    <a:cubicBezTo>
                      <a:pt x="88712" y="128030"/>
                      <a:pt x="96972" y="132160"/>
                      <a:pt x="106264" y="135258"/>
                    </a:cubicBezTo>
                    <a:cubicBezTo>
                      <a:pt x="115556" y="138871"/>
                      <a:pt x="125365" y="141969"/>
                      <a:pt x="134658" y="144550"/>
                    </a:cubicBezTo>
                    <a:cubicBezTo>
                      <a:pt x="143434" y="147131"/>
                      <a:pt x="152210" y="150229"/>
                      <a:pt x="161503" y="153326"/>
                    </a:cubicBezTo>
                    <a:cubicBezTo>
                      <a:pt x="170279" y="156424"/>
                      <a:pt x="179055" y="160038"/>
                      <a:pt x="187315" y="163651"/>
                    </a:cubicBezTo>
                    <a:cubicBezTo>
                      <a:pt x="195575" y="167781"/>
                      <a:pt x="203319" y="171911"/>
                      <a:pt x="210546" y="177074"/>
                    </a:cubicBezTo>
                    <a:cubicBezTo>
                      <a:pt x="217774" y="182236"/>
                      <a:pt x="223969" y="187915"/>
                      <a:pt x="229131" y="194110"/>
                    </a:cubicBezTo>
                    <a:cubicBezTo>
                      <a:pt x="234294" y="200821"/>
                      <a:pt x="238424" y="208049"/>
                      <a:pt x="241521" y="216309"/>
                    </a:cubicBezTo>
                    <a:cubicBezTo>
                      <a:pt x="244619" y="224569"/>
                      <a:pt x="246168" y="233861"/>
                      <a:pt x="246168" y="244702"/>
                    </a:cubicBezTo>
                    <a:cubicBezTo>
                      <a:pt x="246168" y="261223"/>
                      <a:pt x="243070" y="275678"/>
                      <a:pt x="236875" y="288068"/>
                    </a:cubicBezTo>
                    <a:cubicBezTo>
                      <a:pt x="230680" y="300458"/>
                      <a:pt x="222420" y="310783"/>
                      <a:pt x="211579" y="319043"/>
                    </a:cubicBezTo>
                    <a:cubicBezTo>
                      <a:pt x="200738" y="327303"/>
                      <a:pt x="187831" y="333498"/>
                      <a:pt x="172860" y="338144"/>
                    </a:cubicBezTo>
                    <a:cubicBezTo>
                      <a:pt x="157889" y="342274"/>
                      <a:pt x="141885" y="344339"/>
                      <a:pt x="124333" y="344339"/>
                    </a:cubicBezTo>
                    <a:cubicBezTo>
                      <a:pt x="114008" y="344339"/>
                      <a:pt x="103683" y="343306"/>
                      <a:pt x="93358" y="340725"/>
                    </a:cubicBezTo>
                    <a:cubicBezTo>
                      <a:pt x="83033" y="338144"/>
                      <a:pt x="73224" y="334530"/>
                      <a:pt x="63931" y="329884"/>
                    </a:cubicBezTo>
                    <a:cubicBezTo>
                      <a:pt x="54639" y="325238"/>
                      <a:pt x="45863" y="319043"/>
                      <a:pt x="38119" y="312331"/>
                    </a:cubicBezTo>
                    <a:cubicBezTo>
                      <a:pt x="30375" y="305620"/>
                      <a:pt x="23148" y="297360"/>
                      <a:pt x="17469" y="288584"/>
                    </a:cubicBezTo>
                    <a:cubicBezTo>
                      <a:pt x="11790" y="279808"/>
                      <a:pt x="7144" y="269999"/>
                      <a:pt x="3530" y="259158"/>
                    </a:cubicBezTo>
                    <a:cubicBezTo>
                      <a:pt x="2498" y="255544"/>
                      <a:pt x="1465" y="251930"/>
                      <a:pt x="433" y="247800"/>
                    </a:cubicBezTo>
                    <a:cubicBezTo>
                      <a:pt x="-2148" y="235926"/>
                      <a:pt x="7144" y="224569"/>
                      <a:pt x="19534" y="224569"/>
                    </a:cubicBezTo>
                    <a:lnTo>
                      <a:pt x="32957" y="224569"/>
                    </a:lnTo>
                    <a:lnTo>
                      <a:pt x="32957" y="226118"/>
                    </a:ln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165ECF9F-09DF-4EB9-99C7-2C596E3C462C}"/>
                  </a:ext>
                </a:extLst>
              </p:cNvPr>
              <p:cNvSpPr/>
              <p:nvPr/>
            </p:nvSpPr>
            <p:spPr>
              <a:xfrm>
                <a:off x="3705346" y="5956960"/>
                <a:ext cx="283937" cy="345888"/>
              </a:xfrm>
              <a:custGeom>
                <a:avLst/>
                <a:gdLst>
                  <a:gd name="connsiteX0" fmla="*/ 160239 w 283937"/>
                  <a:gd name="connsiteY0" fmla="*/ 123900 h 345887"/>
                  <a:gd name="connsiteX1" fmla="*/ 232514 w 283937"/>
                  <a:gd name="connsiteY1" fmla="*/ 9809 h 345887"/>
                  <a:gd name="connsiteX2" fmla="*/ 249034 w 283937"/>
                  <a:gd name="connsiteY2" fmla="*/ 516 h 345887"/>
                  <a:gd name="connsiteX3" fmla="*/ 265554 w 283937"/>
                  <a:gd name="connsiteY3" fmla="*/ 516 h 345887"/>
                  <a:gd name="connsiteX4" fmla="*/ 282591 w 283937"/>
                  <a:gd name="connsiteY4" fmla="*/ 30459 h 345887"/>
                  <a:gd name="connsiteX5" fmla="*/ 172629 w 283937"/>
                  <a:gd name="connsiteY5" fmla="*/ 213728 h 345887"/>
                  <a:gd name="connsiteX6" fmla="*/ 170048 w 283937"/>
                  <a:gd name="connsiteY6" fmla="*/ 224053 h 345887"/>
                  <a:gd name="connsiteX7" fmla="*/ 170048 w 283937"/>
                  <a:gd name="connsiteY7" fmla="*/ 326786 h 345887"/>
                  <a:gd name="connsiteX8" fmla="*/ 150431 w 283937"/>
                  <a:gd name="connsiteY8" fmla="*/ 346404 h 345887"/>
                  <a:gd name="connsiteX9" fmla="*/ 134943 w 283937"/>
                  <a:gd name="connsiteY9" fmla="*/ 346404 h 345887"/>
                  <a:gd name="connsiteX10" fmla="*/ 115326 w 283937"/>
                  <a:gd name="connsiteY10" fmla="*/ 326786 h 345887"/>
                  <a:gd name="connsiteX11" fmla="*/ 115326 w 283937"/>
                  <a:gd name="connsiteY11" fmla="*/ 223536 h 345887"/>
                  <a:gd name="connsiteX12" fmla="*/ 112744 w 283937"/>
                  <a:gd name="connsiteY12" fmla="*/ 213211 h 345887"/>
                  <a:gd name="connsiteX13" fmla="*/ 2783 w 283937"/>
                  <a:gd name="connsiteY13" fmla="*/ 29942 h 345887"/>
                  <a:gd name="connsiteX14" fmla="*/ 19820 w 283937"/>
                  <a:gd name="connsiteY14" fmla="*/ 0 h 345887"/>
                  <a:gd name="connsiteX15" fmla="*/ 36340 w 283937"/>
                  <a:gd name="connsiteY15" fmla="*/ 0 h 345887"/>
                  <a:gd name="connsiteX16" fmla="*/ 52860 w 283937"/>
                  <a:gd name="connsiteY16" fmla="*/ 8776 h 345887"/>
                  <a:gd name="connsiteX17" fmla="*/ 127716 w 283937"/>
                  <a:gd name="connsiteY17" fmla="*/ 123384 h 345887"/>
                  <a:gd name="connsiteX18" fmla="*/ 160239 w 283937"/>
                  <a:gd name="connsiteY18" fmla="*/ 123900 h 345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83937" h="345887">
                    <a:moveTo>
                      <a:pt x="160239" y="123900"/>
                    </a:moveTo>
                    <a:lnTo>
                      <a:pt x="232514" y="9809"/>
                    </a:lnTo>
                    <a:cubicBezTo>
                      <a:pt x="236128" y="4130"/>
                      <a:pt x="242323" y="516"/>
                      <a:pt x="249034" y="516"/>
                    </a:cubicBezTo>
                    <a:lnTo>
                      <a:pt x="265554" y="516"/>
                    </a:lnTo>
                    <a:cubicBezTo>
                      <a:pt x="281042" y="516"/>
                      <a:pt x="290334" y="17036"/>
                      <a:pt x="282591" y="30459"/>
                    </a:cubicBezTo>
                    <a:lnTo>
                      <a:pt x="172629" y="213728"/>
                    </a:lnTo>
                    <a:cubicBezTo>
                      <a:pt x="170564" y="216825"/>
                      <a:pt x="170048" y="220439"/>
                      <a:pt x="170048" y="224053"/>
                    </a:cubicBezTo>
                    <a:lnTo>
                      <a:pt x="170048" y="326786"/>
                    </a:lnTo>
                    <a:cubicBezTo>
                      <a:pt x="170048" y="337628"/>
                      <a:pt x="161272" y="346404"/>
                      <a:pt x="150431" y="346404"/>
                    </a:cubicBezTo>
                    <a:lnTo>
                      <a:pt x="134943" y="346404"/>
                    </a:lnTo>
                    <a:cubicBezTo>
                      <a:pt x="124102" y="346404"/>
                      <a:pt x="115326" y="337628"/>
                      <a:pt x="115326" y="326786"/>
                    </a:cubicBezTo>
                    <a:lnTo>
                      <a:pt x="115326" y="223536"/>
                    </a:lnTo>
                    <a:cubicBezTo>
                      <a:pt x="115326" y="219922"/>
                      <a:pt x="114293" y="216309"/>
                      <a:pt x="112744" y="213211"/>
                    </a:cubicBezTo>
                    <a:lnTo>
                      <a:pt x="2783" y="29942"/>
                    </a:lnTo>
                    <a:cubicBezTo>
                      <a:pt x="-4960" y="17036"/>
                      <a:pt x="4332" y="0"/>
                      <a:pt x="19820" y="0"/>
                    </a:cubicBezTo>
                    <a:lnTo>
                      <a:pt x="36340" y="0"/>
                    </a:lnTo>
                    <a:cubicBezTo>
                      <a:pt x="43051" y="0"/>
                      <a:pt x="49246" y="3614"/>
                      <a:pt x="52860" y="8776"/>
                    </a:cubicBezTo>
                    <a:lnTo>
                      <a:pt x="127716" y="123384"/>
                    </a:lnTo>
                    <a:cubicBezTo>
                      <a:pt x="134943" y="135774"/>
                      <a:pt x="152496" y="135774"/>
                      <a:pt x="160239" y="123900"/>
                    </a:cubicBez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4E72E75F-84E4-4CBB-9F00-A8E15CF7F219}"/>
                  </a:ext>
                </a:extLst>
              </p:cNvPr>
              <p:cNvSpPr/>
              <p:nvPr/>
            </p:nvSpPr>
            <p:spPr>
              <a:xfrm>
                <a:off x="1822270" y="5787625"/>
                <a:ext cx="268450" cy="691775"/>
              </a:xfrm>
              <a:custGeom>
                <a:avLst/>
                <a:gdLst>
                  <a:gd name="connsiteX0" fmla="*/ 0 w 268449"/>
                  <a:gd name="connsiteY0" fmla="*/ 102739 h 691775"/>
                  <a:gd name="connsiteX1" fmla="*/ 0 w 268449"/>
                  <a:gd name="connsiteY1" fmla="*/ 693329 h 691775"/>
                  <a:gd name="connsiteX2" fmla="*/ 2065 w 268449"/>
                  <a:gd name="connsiteY2" fmla="*/ 695394 h 691775"/>
                  <a:gd name="connsiteX3" fmla="*/ 224052 w 268449"/>
                  <a:gd name="connsiteY3" fmla="*/ 38724 h 691775"/>
                  <a:gd name="connsiteX4" fmla="*/ 270515 w 268449"/>
                  <a:gd name="connsiteY4" fmla="*/ 5 h 691775"/>
                  <a:gd name="connsiteX5" fmla="*/ 267417 w 268449"/>
                  <a:gd name="connsiteY5" fmla="*/ 5 h 691775"/>
                  <a:gd name="connsiteX6" fmla="*/ 0 w 268449"/>
                  <a:gd name="connsiteY6" fmla="*/ 102739 h 691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68449" h="691775">
                    <a:moveTo>
                      <a:pt x="0" y="102739"/>
                    </a:moveTo>
                    <a:lnTo>
                      <a:pt x="0" y="693329"/>
                    </a:lnTo>
                    <a:cubicBezTo>
                      <a:pt x="516" y="693845"/>
                      <a:pt x="1549" y="694361"/>
                      <a:pt x="2065" y="695394"/>
                    </a:cubicBezTo>
                    <a:lnTo>
                      <a:pt x="224052" y="38724"/>
                    </a:lnTo>
                    <a:cubicBezTo>
                      <a:pt x="234893" y="13428"/>
                      <a:pt x="250381" y="521"/>
                      <a:pt x="270515" y="5"/>
                    </a:cubicBezTo>
                    <a:cubicBezTo>
                      <a:pt x="269482" y="5"/>
                      <a:pt x="268450" y="5"/>
                      <a:pt x="267417" y="5"/>
                    </a:cubicBezTo>
                    <a:cubicBezTo>
                      <a:pt x="164167" y="-511"/>
                      <a:pt x="70726" y="38724"/>
                      <a:pt x="0" y="102739"/>
                    </a:cubicBez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8FD02593-8A9E-4F8D-A8A0-7BF834609804}"/>
                  </a:ext>
                </a:extLst>
              </p:cNvPr>
              <p:cNvSpPr/>
              <p:nvPr/>
            </p:nvSpPr>
            <p:spPr>
              <a:xfrm>
                <a:off x="1873895" y="5884169"/>
                <a:ext cx="433649" cy="696938"/>
              </a:xfrm>
              <a:custGeom>
                <a:avLst/>
                <a:gdLst>
                  <a:gd name="connsiteX0" fmla="*/ 218373 w 433649"/>
                  <a:gd name="connsiteY0" fmla="*/ 0 h 696937"/>
                  <a:gd name="connsiteX1" fmla="*/ 8260 w 433649"/>
                  <a:gd name="connsiteY1" fmla="*/ 611240 h 696937"/>
                  <a:gd name="connsiteX2" fmla="*/ 0 w 433649"/>
                  <a:gd name="connsiteY2" fmla="*/ 636020 h 696937"/>
                  <a:gd name="connsiteX3" fmla="*/ 215792 w 433649"/>
                  <a:gd name="connsiteY3" fmla="*/ 699519 h 696937"/>
                  <a:gd name="connsiteX4" fmla="*/ 435715 w 433649"/>
                  <a:gd name="connsiteY4" fmla="*/ 633439 h 696937"/>
                  <a:gd name="connsiteX5" fmla="*/ 427454 w 433649"/>
                  <a:gd name="connsiteY5" fmla="*/ 609175 h 696937"/>
                  <a:gd name="connsiteX6" fmla="*/ 218373 w 433649"/>
                  <a:gd name="connsiteY6" fmla="*/ 0 h 6969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33649" h="696937">
                    <a:moveTo>
                      <a:pt x="218373" y="0"/>
                    </a:moveTo>
                    <a:lnTo>
                      <a:pt x="8260" y="611240"/>
                    </a:lnTo>
                    <a:lnTo>
                      <a:pt x="0" y="636020"/>
                    </a:lnTo>
                    <a:cubicBezTo>
                      <a:pt x="61950" y="676288"/>
                      <a:pt x="136290" y="699519"/>
                      <a:pt x="215792" y="699519"/>
                    </a:cubicBezTo>
                    <a:cubicBezTo>
                      <a:pt x="296843" y="699519"/>
                      <a:pt x="372732" y="675255"/>
                      <a:pt x="435715" y="633439"/>
                    </a:cubicBezTo>
                    <a:lnTo>
                      <a:pt x="427454" y="609175"/>
                    </a:lnTo>
                    <a:lnTo>
                      <a:pt x="218373" y="0"/>
                    </a:ln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47862AB8-5070-46A6-AED0-1560B5DC02B7}"/>
                  </a:ext>
                </a:extLst>
              </p:cNvPr>
              <p:cNvSpPr/>
              <p:nvPr/>
            </p:nvSpPr>
            <p:spPr>
              <a:xfrm>
                <a:off x="1691143" y="5967802"/>
                <a:ext cx="61950" cy="433650"/>
              </a:xfrm>
              <a:custGeom>
                <a:avLst/>
                <a:gdLst>
                  <a:gd name="connsiteX0" fmla="*/ 64531 w 61949"/>
                  <a:gd name="connsiteY0" fmla="*/ 435199 h 433650"/>
                  <a:gd name="connsiteX1" fmla="*/ 64531 w 61949"/>
                  <a:gd name="connsiteY1" fmla="*/ 0 h 433650"/>
                  <a:gd name="connsiteX2" fmla="*/ 0 w 61949"/>
                  <a:gd name="connsiteY2" fmla="*/ 217341 h 433650"/>
                  <a:gd name="connsiteX3" fmla="*/ 64531 w 61949"/>
                  <a:gd name="connsiteY3" fmla="*/ 435199 h 43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1949" h="433650">
                    <a:moveTo>
                      <a:pt x="64531" y="435199"/>
                    </a:moveTo>
                    <a:lnTo>
                      <a:pt x="64531" y="0"/>
                    </a:lnTo>
                    <a:cubicBezTo>
                      <a:pt x="23747" y="62466"/>
                      <a:pt x="0" y="137322"/>
                      <a:pt x="0" y="217341"/>
                    </a:cubicBezTo>
                    <a:cubicBezTo>
                      <a:pt x="0" y="297876"/>
                      <a:pt x="23747" y="372216"/>
                      <a:pt x="64531" y="435199"/>
                    </a:cubicBez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062ED093-3AFA-4001-8F5A-6837B811C469}"/>
                  </a:ext>
                </a:extLst>
              </p:cNvPr>
              <p:cNvSpPr/>
              <p:nvPr/>
            </p:nvSpPr>
            <p:spPr>
              <a:xfrm>
                <a:off x="2095366" y="5787114"/>
                <a:ext cx="268450" cy="686613"/>
              </a:xfrm>
              <a:custGeom>
                <a:avLst/>
                <a:gdLst>
                  <a:gd name="connsiteX0" fmla="*/ 44397 w 268449"/>
                  <a:gd name="connsiteY0" fmla="*/ 38719 h 686612"/>
                  <a:gd name="connsiteX1" fmla="*/ 264836 w 268449"/>
                  <a:gd name="connsiteY1" fmla="*/ 690226 h 686612"/>
                  <a:gd name="connsiteX2" fmla="*/ 268966 w 268449"/>
                  <a:gd name="connsiteY2" fmla="*/ 686613 h 686612"/>
                  <a:gd name="connsiteX3" fmla="*/ 268966 w 268449"/>
                  <a:gd name="connsiteY3" fmla="*/ 109961 h 686612"/>
                  <a:gd name="connsiteX4" fmla="*/ 0 w 268449"/>
                  <a:gd name="connsiteY4" fmla="*/ 0 h 686612"/>
                  <a:gd name="connsiteX5" fmla="*/ 44397 w 268449"/>
                  <a:gd name="connsiteY5" fmla="*/ 38719 h 6866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68449" h="686612">
                    <a:moveTo>
                      <a:pt x="44397" y="38719"/>
                    </a:moveTo>
                    <a:lnTo>
                      <a:pt x="264836" y="690226"/>
                    </a:lnTo>
                    <a:cubicBezTo>
                      <a:pt x="266385" y="689194"/>
                      <a:pt x="267417" y="687645"/>
                      <a:pt x="268966" y="686613"/>
                    </a:cubicBezTo>
                    <a:lnTo>
                      <a:pt x="268966" y="109961"/>
                    </a:lnTo>
                    <a:cubicBezTo>
                      <a:pt x="198240" y="43365"/>
                      <a:pt x="104282" y="1549"/>
                      <a:pt x="0" y="0"/>
                    </a:cubicBezTo>
                    <a:cubicBezTo>
                      <a:pt x="18585" y="1033"/>
                      <a:pt x="33556" y="13939"/>
                      <a:pt x="44397" y="38719"/>
                    </a:cubicBez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74C6643A-B090-425E-9645-BFD7AC85109B}"/>
                  </a:ext>
                </a:extLst>
              </p:cNvPr>
              <p:cNvSpPr/>
              <p:nvPr/>
            </p:nvSpPr>
            <p:spPr>
              <a:xfrm>
                <a:off x="2092785" y="5787114"/>
                <a:ext cx="5162" cy="5163"/>
              </a:xfrm>
              <a:custGeom>
                <a:avLst/>
                <a:gdLst>
                  <a:gd name="connsiteX0" fmla="*/ 0 w 0"/>
                  <a:gd name="connsiteY0" fmla="*/ 0 h 0"/>
                  <a:gd name="connsiteX1" fmla="*/ 2581 w 0"/>
                  <a:gd name="connsiteY1" fmla="*/ 0 h 0"/>
                  <a:gd name="connsiteX2" fmla="*/ 1032 w 0"/>
                  <a:gd name="connsiteY2" fmla="*/ 0 h 0"/>
                  <a:gd name="connsiteX3" fmla="*/ 0 w 0"/>
                  <a:gd name="connsiteY3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>
                    <a:moveTo>
                      <a:pt x="0" y="0"/>
                    </a:moveTo>
                    <a:cubicBezTo>
                      <a:pt x="1032" y="0"/>
                      <a:pt x="2065" y="0"/>
                      <a:pt x="2581" y="0"/>
                    </a:cubicBezTo>
                    <a:cubicBezTo>
                      <a:pt x="2065" y="0"/>
                      <a:pt x="1549" y="0"/>
                      <a:pt x="1032" y="0"/>
                    </a:cubicBezTo>
                    <a:cubicBezTo>
                      <a:pt x="516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1785AFF1-617A-43E2-B931-499B55C0F7A4}"/>
                  </a:ext>
                </a:extLst>
              </p:cNvPr>
              <p:cNvSpPr/>
              <p:nvPr/>
            </p:nvSpPr>
            <p:spPr>
              <a:xfrm>
                <a:off x="2428863" y="5955411"/>
                <a:ext cx="320075" cy="433650"/>
              </a:xfrm>
              <a:custGeom>
                <a:avLst/>
                <a:gdLst>
                  <a:gd name="connsiteX0" fmla="*/ 311815 w 320074"/>
                  <a:gd name="connsiteY0" fmla="*/ 0 h 433650"/>
                  <a:gd name="connsiteX1" fmla="*/ 262255 w 320074"/>
                  <a:gd name="connsiteY1" fmla="*/ 0 h 433650"/>
                  <a:gd name="connsiteX2" fmla="*/ 160037 w 320074"/>
                  <a:gd name="connsiteY2" fmla="*/ 268450 h 433650"/>
                  <a:gd name="connsiteX3" fmla="*/ 60401 w 320074"/>
                  <a:gd name="connsiteY3" fmla="*/ 0 h 433650"/>
                  <a:gd name="connsiteX4" fmla="*/ 0 w 320074"/>
                  <a:gd name="connsiteY4" fmla="*/ 0 h 433650"/>
                  <a:gd name="connsiteX5" fmla="*/ 0 w 320074"/>
                  <a:gd name="connsiteY5" fmla="*/ 12390 h 433650"/>
                  <a:gd name="connsiteX6" fmla="*/ 0 w 320074"/>
                  <a:gd name="connsiteY6" fmla="*/ 22199 h 433650"/>
                  <a:gd name="connsiteX7" fmla="*/ 0 w 320074"/>
                  <a:gd name="connsiteY7" fmla="*/ 293746 h 433650"/>
                  <a:gd name="connsiteX8" fmla="*/ 0 w 320074"/>
                  <a:gd name="connsiteY8" fmla="*/ 332981 h 433650"/>
                  <a:gd name="connsiteX9" fmla="*/ 0 w 320074"/>
                  <a:gd name="connsiteY9" fmla="*/ 437264 h 433650"/>
                  <a:gd name="connsiteX10" fmla="*/ 63499 w 320074"/>
                  <a:gd name="connsiteY10" fmla="*/ 229731 h 433650"/>
                  <a:gd name="connsiteX11" fmla="*/ 63499 w 320074"/>
                  <a:gd name="connsiteY11" fmla="*/ 201854 h 433650"/>
                  <a:gd name="connsiteX12" fmla="*/ 62982 w 320074"/>
                  <a:gd name="connsiteY12" fmla="*/ 172428 h 433650"/>
                  <a:gd name="connsiteX13" fmla="*/ 60917 w 320074"/>
                  <a:gd name="connsiteY13" fmla="*/ 134225 h 433650"/>
                  <a:gd name="connsiteX14" fmla="*/ 132160 w 320074"/>
                  <a:gd name="connsiteY14" fmla="*/ 324721 h 433650"/>
                  <a:gd name="connsiteX15" fmla="*/ 162619 w 320074"/>
                  <a:gd name="connsiteY15" fmla="*/ 345888 h 433650"/>
                  <a:gd name="connsiteX16" fmla="*/ 193077 w 320074"/>
                  <a:gd name="connsiteY16" fmla="*/ 324721 h 433650"/>
                  <a:gd name="connsiteX17" fmla="*/ 271031 w 320074"/>
                  <a:gd name="connsiteY17" fmla="*/ 111510 h 433650"/>
                  <a:gd name="connsiteX18" fmla="*/ 271031 w 320074"/>
                  <a:gd name="connsiteY18" fmla="*/ 345888 h 433650"/>
                  <a:gd name="connsiteX19" fmla="*/ 323172 w 320074"/>
                  <a:gd name="connsiteY19" fmla="*/ 345888 h 433650"/>
                  <a:gd name="connsiteX20" fmla="*/ 323172 w 320074"/>
                  <a:gd name="connsiteY20" fmla="*/ 11358 h 433650"/>
                  <a:gd name="connsiteX21" fmla="*/ 311815 w 320074"/>
                  <a:gd name="connsiteY21" fmla="*/ 0 h 43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20074" h="433650">
                    <a:moveTo>
                      <a:pt x="311815" y="0"/>
                    </a:moveTo>
                    <a:lnTo>
                      <a:pt x="262255" y="0"/>
                    </a:lnTo>
                    <a:lnTo>
                      <a:pt x="160037" y="268450"/>
                    </a:lnTo>
                    <a:lnTo>
                      <a:pt x="60401" y="0"/>
                    </a:lnTo>
                    <a:lnTo>
                      <a:pt x="0" y="0"/>
                    </a:lnTo>
                    <a:lnTo>
                      <a:pt x="0" y="12390"/>
                    </a:lnTo>
                    <a:lnTo>
                      <a:pt x="0" y="22199"/>
                    </a:lnTo>
                    <a:lnTo>
                      <a:pt x="0" y="293746"/>
                    </a:lnTo>
                    <a:lnTo>
                      <a:pt x="0" y="332981"/>
                    </a:lnTo>
                    <a:lnTo>
                      <a:pt x="0" y="437264"/>
                    </a:lnTo>
                    <a:cubicBezTo>
                      <a:pt x="37170" y="376863"/>
                      <a:pt x="63499" y="305620"/>
                      <a:pt x="63499" y="229731"/>
                    </a:cubicBezTo>
                    <a:cubicBezTo>
                      <a:pt x="63499" y="220439"/>
                      <a:pt x="64015" y="211146"/>
                      <a:pt x="63499" y="201854"/>
                    </a:cubicBezTo>
                    <a:cubicBezTo>
                      <a:pt x="64015" y="192045"/>
                      <a:pt x="62982" y="182236"/>
                      <a:pt x="62982" y="172428"/>
                    </a:cubicBezTo>
                    <a:cubicBezTo>
                      <a:pt x="62982" y="159521"/>
                      <a:pt x="62466" y="146615"/>
                      <a:pt x="60917" y="134225"/>
                    </a:cubicBezTo>
                    <a:lnTo>
                      <a:pt x="132160" y="324721"/>
                    </a:lnTo>
                    <a:cubicBezTo>
                      <a:pt x="136806" y="337628"/>
                      <a:pt x="149196" y="345888"/>
                      <a:pt x="162619" y="345888"/>
                    </a:cubicBezTo>
                    <a:cubicBezTo>
                      <a:pt x="176041" y="345888"/>
                      <a:pt x="188431" y="337628"/>
                      <a:pt x="193077" y="324721"/>
                    </a:cubicBezTo>
                    <a:lnTo>
                      <a:pt x="271031" y="111510"/>
                    </a:lnTo>
                    <a:lnTo>
                      <a:pt x="271031" y="345888"/>
                    </a:lnTo>
                    <a:lnTo>
                      <a:pt x="323172" y="345888"/>
                    </a:lnTo>
                    <a:lnTo>
                      <a:pt x="323172" y="11358"/>
                    </a:lnTo>
                    <a:cubicBezTo>
                      <a:pt x="323172" y="5163"/>
                      <a:pt x="318010" y="0"/>
                      <a:pt x="311815" y="0"/>
                    </a:cubicBez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A8625174-B71B-4E59-ACAE-5EAEAA73723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451181" y="6177339"/>
              <a:ext cx="2339594" cy="670557"/>
            </a:xfrm>
            <a:prstGeom prst="rect">
              <a:avLst/>
            </a:prstGeom>
          </p:spPr>
        </p:pic>
      </p:grpSp>
      <p:sp>
        <p:nvSpPr>
          <p:cNvPr id="38" name="Footer Placeholder 21">
            <a:extLst>
              <a:ext uri="{FF2B5EF4-FFF2-40B4-BE49-F238E27FC236}">
                <a16:creationId xmlns:a16="http://schemas.microsoft.com/office/drawing/2014/main" id="{E64C09F6-39B9-4FBD-B81D-4382AD18ACF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783953" y="37932"/>
            <a:ext cx="2719570" cy="271923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de-CH" dirty="0"/>
              <a:t>#PSSATPARIS2019</a:t>
            </a:r>
          </a:p>
        </p:txBody>
      </p:sp>
    </p:spTree>
    <p:extLst>
      <p:ext uri="{BB962C8B-B14F-4D97-AF65-F5344CB8AC3E}">
        <p14:creationId xmlns:p14="http://schemas.microsoft.com/office/powerpoint/2010/main" val="317093730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A027B7D-C642-47E6-A23E-EFE6F627E0D6}"/>
              </a:ext>
            </a:extLst>
          </p:cNvPr>
          <p:cNvSpPr txBox="1">
            <a:spLocks noGrp="1"/>
          </p:cNvSpPr>
          <p:nvPr>
            <p:ph type="title" orient="vert"/>
          </p:nvPr>
        </p:nvSpPr>
        <p:spPr>
          <a:xfrm>
            <a:off x="8724903" y="365129"/>
            <a:ext cx="2628899" cy="5811834"/>
          </a:xfrm>
          <a:prstGeom prst="rect">
            <a:avLst/>
          </a:prstGeom>
        </p:spPr>
        <p:txBody>
          <a:bodyPr vert="eaVert"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813CAF-A1BE-4FFD-A492-41541CF2329B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>
          <a:xfrm>
            <a:off x="838203" y="365129"/>
            <a:ext cx="7734296" cy="5811834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435D7BC-EAFA-4AAC-A56D-C6A0212BC4AB}"/>
              </a:ext>
            </a:extLst>
          </p:cNvPr>
          <p:cNvGrpSpPr/>
          <p:nvPr userDrawn="1"/>
        </p:nvGrpSpPr>
        <p:grpSpPr>
          <a:xfrm>
            <a:off x="1367917" y="6183105"/>
            <a:ext cx="9456166" cy="645414"/>
            <a:chOff x="939586" y="6177339"/>
            <a:chExt cx="9851189" cy="670557"/>
          </a:xfrm>
        </p:grpSpPr>
        <p:pic>
          <p:nvPicPr>
            <p:cNvPr id="8" name="Picture 7" descr="A close up of a sign&#10;&#10;Description automatically generated">
              <a:extLst>
                <a:ext uri="{FF2B5EF4-FFF2-40B4-BE49-F238E27FC236}">
                  <a16:creationId xmlns:a16="http://schemas.microsoft.com/office/drawing/2014/main" id="{041A613D-354B-49FD-9128-B87885886A4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9586" y="6228604"/>
              <a:ext cx="4118142" cy="571672"/>
            </a:xfrm>
            <a:prstGeom prst="rect">
              <a:avLst/>
            </a:prstGeom>
          </p:spPr>
        </p:pic>
        <p:grpSp>
          <p:nvGrpSpPr>
            <p:cNvPr id="10" name="Graphic 8">
              <a:extLst>
                <a:ext uri="{FF2B5EF4-FFF2-40B4-BE49-F238E27FC236}">
                  <a16:creationId xmlns:a16="http://schemas.microsoft.com/office/drawing/2014/main" id="{980B225A-98E5-4272-9BFA-97E89F647BD7}"/>
                </a:ext>
              </a:extLst>
            </p:cNvPr>
            <p:cNvGrpSpPr/>
            <p:nvPr userDrawn="1"/>
          </p:nvGrpSpPr>
          <p:grpSpPr>
            <a:xfrm>
              <a:off x="5473152" y="6263469"/>
              <a:ext cx="2294931" cy="577966"/>
              <a:chOff x="1691143" y="5787114"/>
              <a:chExt cx="2575651" cy="793993"/>
            </a:xfrm>
          </p:grpSpPr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EEAEEE56-C2A9-4496-88E0-06FD81E588F3}"/>
                  </a:ext>
                </a:extLst>
              </p:cNvPr>
              <p:cNvSpPr/>
              <p:nvPr/>
            </p:nvSpPr>
            <p:spPr>
              <a:xfrm>
                <a:off x="2811920" y="5956960"/>
                <a:ext cx="247800" cy="345888"/>
              </a:xfrm>
              <a:custGeom>
                <a:avLst/>
                <a:gdLst>
                  <a:gd name="connsiteX0" fmla="*/ 0 w 247799"/>
                  <a:gd name="connsiteY0" fmla="*/ 0 h 345887"/>
                  <a:gd name="connsiteX1" fmla="*/ 217857 w 247799"/>
                  <a:gd name="connsiteY1" fmla="*/ 0 h 345887"/>
                  <a:gd name="connsiteX2" fmla="*/ 240056 w 247799"/>
                  <a:gd name="connsiteY2" fmla="*/ 22199 h 345887"/>
                  <a:gd name="connsiteX3" fmla="*/ 240056 w 247799"/>
                  <a:gd name="connsiteY3" fmla="*/ 22199 h 345887"/>
                  <a:gd name="connsiteX4" fmla="*/ 217857 w 247799"/>
                  <a:gd name="connsiteY4" fmla="*/ 44397 h 345887"/>
                  <a:gd name="connsiteX5" fmla="*/ 74340 w 247799"/>
                  <a:gd name="connsiteY5" fmla="*/ 44397 h 345887"/>
                  <a:gd name="connsiteX6" fmla="*/ 52141 w 247799"/>
                  <a:gd name="connsiteY6" fmla="*/ 66596 h 345887"/>
                  <a:gd name="connsiteX7" fmla="*/ 52141 w 247799"/>
                  <a:gd name="connsiteY7" fmla="*/ 123384 h 345887"/>
                  <a:gd name="connsiteX8" fmla="*/ 74340 w 247799"/>
                  <a:gd name="connsiteY8" fmla="*/ 145582 h 345887"/>
                  <a:gd name="connsiteX9" fmla="*/ 206500 w 247799"/>
                  <a:gd name="connsiteY9" fmla="*/ 145582 h 345887"/>
                  <a:gd name="connsiteX10" fmla="*/ 228698 w 247799"/>
                  <a:gd name="connsiteY10" fmla="*/ 167781 h 345887"/>
                  <a:gd name="connsiteX11" fmla="*/ 228698 w 247799"/>
                  <a:gd name="connsiteY11" fmla="*/ 167781 h 345887"/>
                  <a:gd name="connsiteX12" fmla="*/ 206500 w 247799"/>
                  <a:gd name="connsiteY12" fmla="*/ 189980 h 345887"/>
                  <a:gd name="connsiteX13" fmla="*/ 74340 w 247799"/>
                  <a:gd name="connsiteY13" fmla="*/ 189980 h 345887"/>
                  <a:gd name="connsiteX14" fmla="*/ 52141 w 247799"/>
                  <a:gd name="connsiteY14" fmla="*/ 212179 h 345887"/>
                  <a:gd name="connsiteX15" fmla="*/ 52141 w 247799"/>
                  <a:gd name="connsiteY15" fmla="*/ 280840 h 345887"/>
                  <a:gd name="connsiteX16" fmla="*/ 74340 w 247799"/>
                  <a:gd name="connsiteY16" fmla="*/ 303039 h 345887"/>
                  <a:gd name="connsiteX17" fmla="*/ 226117 w 247799"/>
                  <a:gd name="connsiteY17" fmla="*/ 303039 h 345887"/>
                  <a:gd name="connsiteX18" fmla="*/ 248316 w 247799"/>
                  <a:gd name="connsiteY18" fmla="*/ 325238 h 345887"/>
                  <a:gd name="connsiteX19" fmla="*/ 248316 w 247799"/>
                  <a:gd name="connsiteY19" fmla="*/ 325238 h 345887"/>
                  <a:gd name="connsiteX20" fmla="*/ 226117 w 247799"/>
                  <a:gd name="connsiteY20" fmla="*/ 347436 h 345887"/>
                  <a:gd name="connsiteX21" fmla="*/ 516 w 247799"/>
                  <a:gd name="connsiteY21" fmla="*/ 347436 h 345887"/>
                  <a:gd name="connsiteX22" fmla="*/ 0 w 247799"/>
                  <a:gd name="connsiteY22" fmla="*/ 0 h 345887"/>
                  <a:gd name="connsiteX23" fmla="*/ 0 w 247799"/>
                  <a:gd name="connsiteY23" fmla="*/ 0 h 345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47799" h="345887">
                    <a:moveTo>
                      <a:pt x="0" y="0"/>
                    </a:moveTo>
                    <a:lnTo>
                      <a:pt x="217857" y="0"/>
                    </a:lnTo>
                    <a:cubicBezTo>
                      <a:pt x="230247" y="0"/>
                      <a:pt x="240056" y="9809"/>
                      <a:pt x="240056" y="22199"/>
                    </a:cubicBezTo>
                    <a:lnTo>
                      <a:pt x="240056" y="22199"/>
                    </a:lnTo>
                    <a:cubicBezTo>
                      <a:pt x="240056" y="34589"/>
                      <a:pt x="230247" y="44397"/>
                      <a:pt x="217857" y="44397"/>
                    </a:cubicBezTo>
                    <a:lnTo>
                      <a:pt x="74340" y="44397"/>
                    </a:lnTo>
                    <a:cubicBezTo>
                      <a:pt x="61950" y="44397"/>
                      <a:pt x="52141" y="54206"/>
                      <a:pt x="52141" y="66596"/>
                    </a:cubicBezTo>
                    <a:lnTo>
                      <a:pt x="52141" y="123384"/>
                    </a:lnTo>
                    <a:cubicBezTo>
                      <a:pt x="52141" y="135774"/>
                      <a:pt x="61950" y="145582"/>
                      <a:pt x="74340" y="145582"/>
                    </a:cubicBezTo>
                    <a:lnTo>
                      <a:pt x="206500" y="145582"/>
                    </a:lnTo>
                    <a:cubicBezTo>
                      <a:pt x="218890" y="145582"/>
                      <a:pt x="228698" y="155391"/>
                      <a:pt x="228698" y="167781"/>
                    </a:cubicBezTo>
                    <a:lnTo>
                      <a:pt x="228698" y="167781"/>
                    </a:lnTo>
                    <a:cubicBezTo>
                      <a:pt x="228698" y="180171"/>
                      <a:pt x="218890" y="189980"/>
                      <a:pt x="206500" y="189980"/>
                    </a:cubicBezTo>
                    <a:lnTo>
                      <a:pt x="74340" y="189980"/>
                    </a:lnTo>
                    <a:cubicBezTo>
                      <a:pt x="61950" y="189980"/>
                      <a:pt x="52141" y="199789"/>
                      <a:pt x="52141" y="212179"/>
                    </a:cubicBezTo>
                    <a:lnTo>
                      <a:pt x="52141" y="280840"/>
                    </a:lnTo>
                    <a:cubicBezTo>
                      <a:pt x="52141" y="293230"/>
                      <a:pt x="61950" y="303039"/>
                      <a:pt x="74340" y="303039"/>
                    </a:cubicBezTo>
                    <a:lnTo>
                      <a:pt x="226117" y="303039"/>
                    </a:lnTo>
                    <a:cubicBezTo>
                      <a:pt x="238507" y="303039"/>
                      <a:pt x="248316" y="312848"/>
                      <a:pt x="248316" y="325238"/>
                    </a:cubicBezTo>
                    <a:lnTo>
                      <a:pt x="248316" y="325238"/>
                    </a:lnTo>
                    <a:cubicBezTo>
                      <a:pt x="248316" y="337628"/>
                      <a:pt x="238507" y="347436"/>
                      <a:pt x="226117" y="347436"/>
                    </a:cubicBezTo>
                    <a:lnTo>
                      <a:pt x="516" y="347436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AB82D4A9-BD8D-4A1B-845E-F6D03E4E3DC4}"/>
                  </a:ext>
                </a:extLst>
              </p:cNvPr>
              <p:cNvSpPr/>
              <p:nvPr/>
            </p:nvSpPr>
            <p:spPr>
              <a:xfrm>
                <a:off x="3104634" y="5956444"/>
                <a:ext cx="268450" cy="345888"/>
              </a:xfrm>
              <a:custGeom>
                <a:avLst/>
                <a:gdLst>
                  <a:gd name="connsiteX0" fmla="*/ 273096 w 268449"/>
                  <a:gd name="connsiteY0" fmla="*/ 22715 h 345887"/>
                  <a:gd name="connsiteX1" fmla="*/ 273096 w 268449"/>
                  <a:gd name="connsiteY1" fmla="*/ 22715 h 345887"/>
                  <a:gd name="connsiteX2" fmla="*/ 250897 w 268449"/>
                  <a:gd name="connsiteY2" fmla="*/ 44914 h 345887"/>
                  <a:gd name="connsiteX3" fmla="*/ 184817 w 268449"/>
                  <a:gd name="connsiteY3" fmla="*/ 44914 h 345887"/>
                  <a:gd name="connsiteX4" fmla="*/ 162619 w 268449"/>
                  <a:gd name="connsiteY4" fmla="*/ 67113 h 345887"/>
                  <a:gd name="connsiteX5" fmla="*/ 162619 w 268449"/>
                  <a:gd name="connsiteY5" fmla="*/ 324721 h 345887"/>
                  <a:gd name="connsiteX6" fmla="*/ 140420 w 268449"/>
                  <a:gd name="connsiteY6" fmla="*/ 346920 h 345887"/>
                  <a:gd name="connsiteX7" fmla="*/ 132676 w 268449"/>
                  <a:gd name="connsiteY7" fmla="*/ 346920 h 345887"/>
                  <a:gd name="connsiteX8" fmla="*/ 110478 w 268449"/>
                  <a:gd name="connsiteY8" fmla="*/ 324721 h 345887"/>
                  <a:gd name="connsiteX9" fmla="*/ 110478 w 268449"/>
                  <a:gd name="connsiteY9" fmla="*/ 66596 h 345887"/>
                  <a:gd name="connsiteX10" fmla="*/ 88279 w 268449"/>
                  <a:gd name="connsiteY10" fmla="*/ 44398 h 345887"/>
                  <a:gd name="connsiteX11" fmla="*/ 22199 w 268449"/>
                  <a:gd name="connsiteY11" fmla="*/ 44398 h 345887"/>
                  <a:gd name="connsiteX12" fmla="*/ 0 w 268449"/>
                  <a:gd name="connsiteY12" fmla="*/ 22199 h 345887"/>
                  <a:gd name="connsiteX13" fmla="*/ 0 w 268449"/>
                  <a:gd name="connsiteY13" fmla="*/ 22199 h 345887"/>
                  <a:gd name="connsiteX14" fmla="*/ 22199 w 268449"/>
                  <a:gd name="connsiteY14" fmla="*/ 0 h 345887"/>
                  <a:gd name="connsiteX15" fmla="*/ 251414 w 268449"/>
                  <a:gd name="connsiteY15" fmla="*/ 0 h 345887"/>
                  <a:gd name="connsiteX16" fmla="*/ 273096 w 268449"/>
                  <a:gd name="connsiteY16" fmla="*/ 22715 h 345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68449" h="345887">
                    <a:moveTo>
                      <a:pt x="273096" y="22715"/>
                    </a:moveTo>
                    <a:lnTo>
                      <a:pt x="273096" y="22715"/>
                    </a:lnTo>
                    <a:cubicBezTo>
                      <a:pt x="273096" y="35105"/>
                      <a:pt x="263287" y="44914"/>
                      <a:pt x="250897" y="44914"/>
                    </a:cubicBezTo>
                    <a:lnTo>
                      <a:pt x="184817" y="44914"/>
                    </a:lnTo>
                    <a:cubicBezTo>
                      <a:pt x="172427" y="44914"/>
                      <a:pt x="162619" y="54723"/>
                      <a:pt x="162619" y="67113"/>
                    </a:cubicBezTo>
                    <a:lnTo>
                      <a:pt x="162619" y="324721"/>
                    </a:lnTo>
                    <a:cubicBezTo>
                      <a:pt x="162619" y="337111"/>
                      <a:pt x="152810" y="346920"/>
                      <a:pt x="140420" y="346920"/>
                    </a:cubicBezTo>
                    <a:lnTo>
                      <a:pt x="132676" y="346920"/>
                    </a:lnTo>
                    <a:cubicBezTo>
                      <a:pt x="120286" y="346920"/>
                      <a:pt x="110478" y="337111"/>
                      <a:pt x="110478" y="324721"/>
                    </a:cubicBezTo>
                    <a:lnTo>
                      <a:pt x="110478" y="66596"/>
                    </a:lnTo>
                    <a:cubicBezTo>
                      <a:pt x="110478" y="54206"/>
                      <a:pt x="100669" y="44398"/>
                      <a:pt x="88279" y="44398"/>
                    </a:cubicBezTo>
                    <a:lnTo>
                      <a:pt x="22199" y="44398"/>
                    </a:lnTo>
                    <a:cubicBezTo>
                      <a:pt x="9809" y="44398"/>
                      <a:pt x="0" y="34589"/>
                      <a:pt x="0" y="22199"/>
                    </a:cubicBezTo>
                    <a:lnTo>
                      <a:pt x="0" y="22199"/>
                    </a:lnTo>
                    <a:cubicBezTo>
                      <a:pt x="0" y="9809"/>
                      <a:pt x="9809" y="0"/>
                      <a:pt x="22199" y="0"/>
                    </a:cubicBezTo>
                    <a:lnTo>
                      <a:pt x="251414" y="0"/>
                    </a:lnTo>
                    <a:cubicBezTo>
                      <a:pt x="263287" y="516"/>
                      <a:pt x="273096" y="10325"/>
                      <a:pt x="273096" y="22715"/>
                    </a:cubicBez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2CC13A80-414A-41F4-B622-D57DC2CE56CE}"/>
                  </a:ext>
                </a:extLst>
              </p:cNvPr>
              <p:cNvSpPr/>
              <p:nvPr/>
            </p:nvSpPr>
            <p:spPr>
              <a:xfrm>
                <a:off x="3420662" y="5959025"/>
                <a:ext cx="242637" cy="340725"/>
              </a:xfrm>
              <a:custGeom>
                <a:avLst/>
                <a:gdLst>
                  <a:gd name="connsiteX0" fmla="*/ 32957 w 242637"/>
                  <a:gd name="connsiteY0" fmla="*/ 226118 h 340725"/>
                  <a:gd name="connsiteX1" fmla="*/ 52058 w 242637"/>
                  <a:gd name="connsiteY1" fmla="*/ 241089 h 340725"/>
                  <a:gd name="connsiteX2" fmla="*/ 57220 w 242637"/>
                  <a:gd name="connsiteY2" fmla="*/ 257093 h 340725"/>
                  <a:gd name="connsiteX3" fmla="*/ 73224 w 242637"/>
                  <a:gd name="connsiteY3" fmla="*/ 281873 h 340725"/>
                  <a:gd name="connsiteX4" fmla="*/ 96455 w 242637"/>
                  <a:gd name="connsiteY4" fmla="*/ 297876 h 340725"/>
                  <a:gd name="connsiteX5" fmla="*/ 125881 w 242637"/>
                  <a:gd name="connsiteY5" fmla="*/ 303555 h 340725"/>
                  <a:gd name="connsiteX6" fmla="*/ 153243 w 242637"/>
                  <a:gd name="connsiteY6" fmla="*/ 300458 h 340725"/>
                  <a:gd name="connsiteX7" fmla="*/ 176474 w 242637"/>
                  <a:gd name="connsiteY7" fmla="*/ 290133 h 340725"/>
                  <a:gd name="connsiteX8" fmla="*/ 192478 w 242637"/>
                  <a:gd name="connsiteY8" fmla="*/ 272064 h 340725"/>
                  <a:gd name="connsiteX9" fmla="*/ 198156 w 242637"/>
                  <a:gd name="connsiteY9" fmla="*/ 245219 h 340725"/>
                  <a:gd name="connsiteX10" fmla="*/ 191445 w 242637"/>
                  <a:gd name="connsiteY10" fmla="*/ 224052 h 340725"/>
                  <a:gd name="connsiteX11" fmla="*/ 173893 w 242637"/>
                  <a:gd name="connsiteY11" fmla="*/ 208565 h 340725"/>
                  <a:gd name="connsiteX12" fmla="*/ 149113 w 242637"/>
                  <a:gd name="connsiteY12" fmla="*/ 197208 h 340725"/>
                  <a:gd name="connsiteX13" fmla="*/ 121235 w 242637"/>
                  <a:gd name="connsiteY13" fmla="*/ 187915 h 340725"/>
                  <a:gd name="connsiteX14" fmla="*/ 94390 w 242637"/>
                  <a:gd name="connsiteY14" fmla="*/ 179655 h 340725"/>
                  <a:gd name="connsiteX15" fmla="*/ 68062 w 242637"/>
                  <a:gd name="connsiteY15" fmla="*/ 169330 h 340725"/>
                  <a:gd name="connsiteX16" fmla="*/ 44830 w 242637"/>
                  <a:gd name="connsiteY16" fmla="*/ 155908 h 340725"/>
                  <a:gd name="connsiteX17" fmla="*/ 25729 w 242637"/>
                  <a:gd name="connsiteY17" fmla="*/ 138355 h 340725"/>
                  <a:gd name="connsiteX18" fmla="*/ 12823 w 242637"/>
                  <a:gd name="connsiteY18" fmla="*/ 115640 h 340725"/>
                  <a:gd name="connsiteX19" fmla="*/ 8177 w 242637"/>
                  <a:gd name="connsiteY19" fmla="*/ 86214 h 340725"/>
                  <a:gd name="connsiteX20" fmla="*/ 16437 w 242637"/>
                  <a:gd name="connsiteY20" fmla="*/ 49044 h 340725"/>
                  <a:gd name="connsiteX21" fmla="*/ 39668 w 242637"/>
                  <a:gd name="connsiteY21" fmla="*/ 22199 h 340725"/>
                  <a:gd name="connsiteX22" fmla="*/ 75289 w 242637"/>
                  <a:gd name="connsiteY22" fmla="*/ 5679 h 340725"/>
                  <a:gd name="connsiteX23" fmla="*/ 121235 w 242637"/>
                  <a:gd name="connsiteY23" fmla="*/ 0 h 340725"/>
                  <a:gd name="connsiteX24" fmla="*/ 160470 w 242637"/>
                  <a:gd name="connsiteY24" fmla="*/ 4646 h 340725"/>
                  <a:gd name="connsiteX25" fmla="*/ 190413 w 242637"/>
                  <a:gd name="connsiteY25" fmla="*/ 17036 h 340725"/>
                  <a:gd name="connsiteX26" fmla="*/ 212095 w 242637"/>
                  <a:gd name="connsiteY26" fmla="*/ 35105 h 340725"/>
                  <a:gd name="connsiteX27" fmla="*/ 226550 w 242637"/>
                  <a:gd name="connsiteY27" fmla="*/ 57304 h 340725"/>
                  <a:gd name="connsiteX28" fmla="*/ 234810 w 242637"/>
                  <a:gd name="connsiteY28" fmla="*/ 81051 h 340725"/>
                  <a:gd name="connsiteX29" fmla="*/ 234810 w 242637"/>
                  <a:gd name="connsiteY29" fmla="*/ 81051 h 340725"/>
                  <a:gd name="connsiteX30" fmla="*/ 215709 w 242637"/>
                  <a:gd name="connsiteY30" fmla="*/ 104799 h 340725"/>
                  <a:gd name="connsiteX31" fmla="*/ 204868 w 242637"/>
                  <a:gd name="connsiteY31" fmla="*/ 104799 h 340725"/>
                  <a:gd name="connsiteX32" fmla="*/ 185766 w 242637"/>
                  <a:gd name="connsiteY32" fmla="*/ 89828 h 340725"/>
                  <a:gd name="connsiteX33" fmla="*/ 181120 w 242637"/>
                  <a:gd name="connsiteY33" fmla="*/ 76405 h 340725"/>
                  <a:gd name="connsiteX34" fmla="*/ 166665 w 242637"/>
                  <a:gd name="connsiteY34" fmla="*/ 56271 h 340725"/>
                  <a:gd name="connsiteX35" fmla="*/ 146015 w 242637"/>
                  <a:gd name="connsiteY35" fmla="*/ 43881 h 340725"/>
                  <a:gd name="connsiteX36" fmla="*/ 121235 w 242637"/>
                  <a:gd name="connsiteY36" fmla="*/ 39751 h 340725"/>
                  <a:gd name="connsiteX37" fmla="*/ 98004 w 242637"/>
                  <a:gd name="connsiteY37" fmla="*/ 42333 h 340725"/>
                  <a:gd name="connsiteX38" fmla="*/ 77354 w 242637"/>
                  <a:gd name="connsiteY38" fmla="*/ 50076 h 340725"/>
                  <a:gd name="connsiteX39" fmla="*/ 62899 w 242637"/>
                  <a:gd name="connsiteY39" fmla="*/ 64015 h 340725"/>
                  <a:gd name="connsiteX40" fmla="*/ 57220 w 242637"/>
                  <a:gd name="connsiteY40" fmla="*/ 85181 h 340725"/>
                  <a:gd name="connsiteX41" fmla="*/ 63931 w 242637"/>
                  <a:gd name="connsiteY41" fmla="*/ 107380 h 340725"/>
                  <a:gd name="connsiteX42" fmla="*/ 81484 w 242637"/>
                  <a:gd name="connsiteY42" fmla="*/ 123384 h 340725"/>
                  <a:gd name="connsiteX43" fmla="*/ 106264 w 242637"/>
                  <a:gd name="connsiteY43" fmla="*/ 135258 h 340725"/>
                  <a:gd name="connsiteX44" fmla="*/ 134658 w 242637"/>
                  <a:gd name="connsiteY44" fmla="*/ 144550 h 340725"/>
                  <a:gd name="connsiteX45" fmla="*/ 161503 w 242637"/>
                  <a:gd name="connsiteY45" fmla="*/ 153326 h 340725"/>
                  <a:gd name="connsiteX46" fmla="*/ 187315 w 242637"/>
                  <a:gd name="connsiteY46" fmla="*/ 163651 h 340725"/>
                  <a:gd name="connsiteX47" fmla="*/ 210546 w 242637"/>
                  <a:gd name="connsiteY47" fmla="*/ 177074 h 340725"/>
                  <a:gd name="connsiteX48" fmla="*/ 229131 w 242637"/>
                  <a:gd name="connsiteY48" fmla="*/ 194110 h 340725"/>
                  <a:gd name="connsiteX49" fmla="*/ 241521 w 242637"/>
                  <a:gd name="connsiteY49" fmla="*/ 216309 h 340725"/>
                  <a:gd name="connsiteX50" fmla="*/ 246168 w 242637"/>
                  <a:gd name="connsiteY50" fmla="*/ 244702 h 340725"/>
                  <a:gd name="connsiteX51" fmla="*/ 236875 w 242637"/>
                  <a:gd name="connsiteY51" fmla="*/ 288068 h 340725"/>
                  <a:gd name="connsiteX52" fmla="*/ 211579 w 242637"/>
                  <a:gd name="connsiteY52" fmla="*/ 319043 h 340725"/>
                  <a:gd name="connsiteX53" fmla="*/ 172860 w 242637"/>
                  <a:gd name="connsiteY53" fmla="*/ 338144 h 340725"/>
                  <a:gd name="connsiteX54" fmla="*/ 124333 w 242637"/>
                  <a:gd name="connsiteY54" fmla="*/ 344339 h 340725"/>
                  <a:gd name="connsiteX55" fmla="*/ 93358 w 242637"/>
                  <a:gd name="connsiteY55" fmla="*/ 340725 h 340725"/>
                  <a:gd name="connsiteX56" fmla="*/ 63931 w 242637"/>
                  <a:gd name="connsiteY56" fmla="*/ 329884 h 340725"/>
                  <a:gd name="connsiteX57" fmla="*/ 38119 w 242637"/>
                  <a:gd name="connsiteY57" fmla="*/ 312331 h 340725"/>
                  <a:gd name="connsiteX58" fmla="*/ 17469 w 242637"/>
                  <a:gd name="connsiteY58" fmla="*/ 288584 h 340725"/>
                  <a:gd name="connsiteX59" fmla="*/ 3530 w 242637"/>
                  <a:gd name="connsiteY59" fmla="*/ 259158 h 340725"/>
                  <a:gd name="connsiteX60" fmla="*/ 433 w 242637"/>
                  <a:gd name="connsiteY60" fmla="*/ 247800 h 340725"/>
                  <a:gd name="connsiteX61" fmla="*/ 19534 w 242637"/>
                  <a:gd name="connsiteY61" fmla="*/ 224569 h 340725"/>
                  <a:gd name="connsiteX62" fmla="*/ 32957 w 242637"/>
                  <a:gd name="connsiteY62" fmla="*/ 224569 h 340725"/>
                  <a:gd name="connsiteX63" fmla="*/ 32957 w 242637"/>
                  <a:gd name="connsiteY63" fmla="*/ 226118 h 340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</a:cxnLst>
                <a:rect l="l" t="t" r="r" b="b"/>
                <a:pathLst>
                  <a:path w="242637" h="340725">
                    <a:moveTo>
                      <a:pt x="32957" y="226118"/>
                    </a:moveTo>
                    <a:cubicBezTo>
                      <a:pt x="42249" y="226118"/>
                      <a:pt x="49993" y="232313"/>
                      <a:pt x="52058" y="241089"/>
                    </a:cubicBezTo>
                    <a:cubicBezTo>
                      <a:pt x="53090" y="246768"/>
                      <a:pt x="55155" y="251930"/>
                      <a:pt x="57220" y="257093"/>
                    </a:cubicBezTo>
                    <a:cubicBezTo>
                      <a:pt x="61350" y="266385"/>
                      <a:pt x="66513" y="274645"/>
                      <a:pt x="73224" y="281873"/>
                    </a:cubicBezTo>
                    <a:cubicBezTo>
                      <a:pt x="79935" y="288584"/>
                      <a:pt x="87679" y="294263"/>
                      <a:pt x="96455" y="297876"/>
                    </a:cubicBezTo>
                    <a:cubicBezTo>
                      <a:pt x="105231" y="301490"/>
                      <a:pt x="115556" y="303555"/>
                      <a:pt x="125881" y="303555"/>
                    </a:cubicBezTo>
                    <a:cubicBezTo>
                      <a:pt x="135690" y="303555"/>
                      <a:pt x="144466" y="302523"/>
                      <a:pt x="153243" y="300458"/>
                    </a:cubicBezTo>
                    <a:cubicBezTo>
                      <a:pt x="162019" y="298393"/>
                      <a:pt x="169763" y="294779"/>
                      <a:pt x="176474" y="290133"/>
                    </a:cubicBezTo>
                    <a:cubicBezTo>
                      <a:pt x="183185" y="285486"/>
                      <a:pt x="188348" y="279291"/>
                      <a:pt x="192478" y="272064"/>
                    </a:cubicBezTo>
                    <a:cubicBezTo>
                      <a:pt x="196608" y="264836"/>
                      <a:pt x="198156" y="255544"/>
                      <a:pt x="198156" y="245219"/>
                    </a:cubicBezTo>
                    <a:cubicBezTo>
                      <a:pt x="198156" y="236959"/>
                      <a:pt x="196091" y="229731"/>
                      <a:pt x="191445" y="224052"/>
                    </a:cubicBezTo>
                    <a:cubicBezTo>
                      <a:pt x="186799" y="217858"/>
                      <a:pt x="181120" y="212695"/>
                      <a:pt x="173893" y="208565"/>
                    </a:cubicBezTo>
                    <a:cubicBezTo>
                      <a:pt x="166665" y="203919"/>
                      <a:pt x="158405" y="200305"/>
                      <a:pt x="149113" y="197208"/>
                    </a:cubicBezTo>
                    <a:cubicBezTo>
                      <a:pt x="139820" y="194110"/>
                      <a:pt x="130528" y="191013"/>
                      <a:pt x="121235" y="187915"/>
                    </a:cubicBezTo>
                    <a:cubicBezTo>
                      <a:pt x="112459" y="185334"/>
                      <a:pt x="103683" y="182236"/>
                      <a:pt x="94390" y="179655"/>
                    </a:cubicBezTo>
                    <a:cubicBezTo>
                      <a:pt x="85614" y="176558"/>
                      <a:pt x="76838" y="172944"/>
                      <a:pt x="68062" y="169330"/>
                    </a:cubicBezTo>
                    <a:cubicBezTo>
                      <a:pt x="59802" y="165200"/>
                      <a:pt x="52058" y="161070"/>
                      <a:pt x="44830" y="155908"/>
                    </a:cubicBezTo>
                    <a:cubicBezTo>
                      <a:pt x="37603" y="150745"/>
                      <a:pt x="31408" y="145066"/>
                      <a:pt x="25729" y="138355"/>
                    </a:cubicBezTo>
                    <a:cubicBezTo>
                      <a:pt x="20567" y="131644"/>
                      <a:pt x="15920" y="123900"/>
                      <a:pt x="12823" y="115640"/>
                    </a:cubicBezTo>
                    <a:cubicBezTo>
                      <a:pt x="9725" y="106864"/>
                      <a:pt x="8177" y="97055"/>
                      <a:pt x="8177" y="86214"/>
                    </a:cubicBezTo>
                    <a:cubicBezTo>
                      <a:pt x="8177" y="72275"/>
                      <a:pt x="10758" y="59885"/>
                      <a:pt x="16437" y="49044"/>
                    </a:cubicBezTo>
                    <a:cubicBezTo>
                      <a:pt x="22115" y="38203"/>
                      <a:pt x="29859" y="29426"/>
                      <a:pt x="39668" y="22199"/>
                    </a:cubicBezTo>
                    <a:cubicBezTo>
                      <a:pt x="49477" y="14971"/>
                      <a:pt x="61350" y="9292"/>
                      <a:pt x="75289" y="5679"/>
                    </a:cubicBezTo>
                    <a:cubicBezTo>
                      <a:pt x="89228" y="2065"/>
                      <a:pt x="104715" y="0"/>
                      <a:pt x="121235" y="0"/>
                    </a:cubicBezTo>
                    <a:cubicBezTo>
                      <a:pt x="135690" y="0"/>
                      <a:pt x="149113" y="1549"/>
                      <a:pt x="160470" y="4646"/>
                    </a:cubicBezTo>
                    <a:cubicBezTo>
                      <a:pt x="171828" y="7744"/>
                      <a:pt x="181636" y="11874"/>
                      <a:pt x="190413" y="17036"/>
                    </a:cubicBezTo>
                    <a:cubicBezTo>
                      <a:pt x="198673" y="22199"/>
                      <a:pt x="205900" y="28394"/>
                      <a:pt x="212095" y="35105"/>
                    </a:cubicBezTo>
                    <a:cubicBezTo>
                      <a:pt x="217774" y="42333"/>
                      <a:pt x="222936" y="49560"/>
                      <a:pt x="226550" y="57304"/>
                    </a:cubicBezTo>
                    <a:cubicBezTo>
                      <a:pt x="230164" y="65048"/>
                      <a:pt x="233261" y="73308"/>
                      <a:pt x="234810" y="81051"/>
                    </a:cubicBezTo>
                    <a:lnTo>
                      <a:pt x="234810" y="81051"/>
                    </a:lnTo>
                    <a:cubicBezTo>
                      <a:pt x="237908" y="92925"/>
                      <a:pt x="228099" y="104799"/>
                      <a:pt x="215709" y="104799"/>
                    </a:cubicBezTo>
                    <a:lnTo>
                      <a:pt x="204868" y="104799"/>
                    </a:lnTo>
                    <a:cubicBezTo>
                      <a:pt x="196091" y="104799"/>
                      <a:pt x="187831" y="98604"/>
                      <a:pt x="185766" y="89828"/>
                    </a:cubicBezTo>
                    <a:cubicBezTo>
                      <a:pt x="184734" y="85181"/>
                      <a:pt x="183185" y="80535"/>
                      <a:pt x="181120" y="76405"/>
                    </a:cubicBezTo>
                    <a:cubicBezTo>
                      <a:pt x="177506" y="68145"/>
                      <a:pt x="172344" y="61434"/>
                      <a:pt x="166665" y="56271"/>
                    </a:cubicBezTo>
                    <a:cubicBezTo>
                      <a:pt x="160470" y="51109"/>
                      <a:pt x="153759" y="46979"/>
                      <a:pt x="146015" y="43881"/>
                    </a:cubicBezTo>
                    <a:cubicBezTo>
                      <a:pt x="138271" y="41300"/>
                      <a:pt x="130012" y="39751"/>
                      <a:pt x="121235" y="39751"/>
                    </a:cubicBezTo>
                    <a:cubicBezTo>
                      <a:pt x="113491" y="39751"/>
                      <a:pt x="105748" y="40784"/>
                      <a:pt x="98004" y="42333"/>
                    </a:cubicBezTo>
                    <a:cubicBezTo>
                      <a:pt x="90260" y="43881"/>
                      <a:pt x="83549" y="46463"/>
                      <a:pt x="77354" y="50076"/>
                    </a:cubicBezTo>
                    <a:cubicBezTo>
                      <a:pt x="71159" y="53690"/>
                      <a:pt x="66513" y="58336"/>
                      <a:pt x="62899" y="64015"/>
                    </a:cubicBezTo>
                    <a:cubicBezTo>
                      <a:pt x="59285" y="69694"/>
                      <a:pt x="57220" y="76921"/>
                      <a:pt x="57220" y="85181"/>
                    </a:cubicBezTo>
                    <a:cubicBezTo>
                      <a:pt x="57220" y="93441"/>
                      <a:pt x="59285" y="101185"/>
                      <a:pt x="63931" y="107380"/>
                    </a:cubicBezTo>
                    <a:cubicBezTo>
                      <a:pt x="68578" y="113575"/>
                      <a:pt x="74256" y="118738"/>
                      <a:pt x="81484" y="123384"/>
                    </a:cubicBezTo>
                    <a:cubicBezTo>
                      <a:pt x="88712" y="128030"/>
                      <a:pt x="96971" y="132160"/>
                      <a:pt x="106264" y="135258"/>
                    </a:cubicBezTo>
                    <a:cubicBezTo>
                      <a:pt x="115556" y="138871"/>
                      <a:pt x="125365" y="141969"/>
                      <a:pt x="134658" y="144550"/>
                    </a:cubicBezTo>
                    <a:cubicBezTo>
                      <a:pt x="143434" y="147131"/>
                      <a:pt x="152210" y="150229"/>
                      <a:pt x="161503" y="153326"/>
                    </a:cubicBezTo>
                    <a:cubicBezTo>
                      <a:pt x="170279" y="156424"/>
                      <a:pt x="179055" y="160038"/>
                      <a:pt x="187315" y="163651"/>
                    </a:cubicBezTo>
                    <a:cubicBezTo>
                      <a:pt x="195575" y="167781"/>
                      <a:pt x="203319" y="171911"/>
                      <a:pt x="210546" y="177074"/>
                    </a:cubicBezTo>
                    <a:cubicBezTo>
                      <a:pt x="217774" y="182236"/>
                      <a:pt x="223969" y="187915"/>
                      <a:pt x="229131" y="194110"/>
                    </a:cubicBezTo>
                    <a:cubicBezTo>
                      <a:pt x="234294" y="200821"/>
                      <a:pt x="238424" y="208049"/>
                      <a:pt x="241521" y="216309"/>
                    </a:cubicBezTo>
                    <a:cubicBezTo>
                      <a:pt x="244619" y="224569"/>
                      <a:pt x="246168" y="233861"/>
                      <a:pt x="246168" y="244702"/>
                    </a:cubicBezTo>
                    <a:cubicBezTo>
                      <a:pt x="246168" y="261223"/>
                      <a:pt x="243070" y="275678"/>
                      <a:pt x="236875" y="288068"/>
                    </a:cubicBezTo>
                    <a:cubicBezTo>
                      <a:pt x="230680" y="300458"/>
                      <a:pt x="222420" y="310783"/>
                      <a:pt x="211579" y="319043"/>
                    </a:cubicBezTo>
                    <a:cubicBezTo>
                      <a:pt x="200738" y="327303"/>
                      <a:pt x="187831" y="333498"/>
                      <a:pt x="172860" y="338144"/>
                    </a:cubicBezTo>
                    <a:cubicBezTo>
                      <a:pt x="157889" y="342274"/>
                      <a:pt x="141885" y="344339"/>
                      <a:pt x="124333" y="344339"/>
                    </a:cubicBezTo>
                    <a:cubicBezTo>
                      <a:pt x="114008" y="344339"/>
                      <a:pt x="103683" y="343306"/>
                      <a:pt x="93358" y="340725"/>
                    </a:cubicBezTo>
                    <a:cubicBezTo>
                      <a:pt x="83033" y="338144"/>
                      <a:pt x="73224" y="334530"/>
                      <a:pt x="63931" y="329884"/>
                    </a:cubicBezTo>
                    <a:cubicBezTo>
                      <a:pt x="54639" y="325238"/>
                      <a:pt x="45863" y="319043"/>
                      <a:pt x="38119" y="312331"/>
                    </a:cubicBezTo>
                    <a:cubicBezTo>
                      <a:pt x="30375" y="305620"/>
                      <a:pt x="23148" y="297360"/>
                      <a:pt x="17469" y="288584"/>
                    </a:cubicBezTo>
                    <a:cubicBezTo>
                      <a:pt x="11790" y="279808"/>
                      <a:pt x="7144" y="269999"/>
                      <a:pt x="3530" y="259158"/>
                    </a:cubicBezTo>
                    <a:cubicBezTo>
                      <a:pt x="2498" y="255544"/>
                      <a:pt x="1465" y="251930"/>
                      <a:pt x="433" y="247800"/>
                    </a:cubicBezTo>
                    <a:cubicBezTo>
                      <a:pt x="-2148" y="235926"/>
                      <a:pt x="7144" y="224569"/>
                      <a:pt x="19534" y="224569"/>
                    </a:cubicBezTo>
                    <a:lnTo>
                      <a:pt x="32957" y="224569"/>
                    </a:lnTo>
                    <a:lnTo>
                      <a:pt x="32957" y="226118"/>
                    </a:ln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24A7CC49-A5FD-49CF-AADD-F91522166AE8}"/>
                  </a:ext>
                </a:extLst>
              </p:cNvPr>
              <p:cNvSpPr/>
              <p:nvPr/>
            </p:nvSpPr>
            <p:spPr>
              <a:xfrm>
                <a:off x="4024157" y="5959025"/>
                <a:ext cx="242637" cy="340725"/>
              </a:xfrm>
              <a:custGeom>
                <a:avLst/>
                <a:gdLst>
                  <a:gd name="connsiteX0" fmla="*/ 32957 w 242637"/>
                  <a:gd name="connsiteY0" fmla="*/ 226118 h 340725"/>
                  <a:gd name="connsiteX1" fmla="*/ 52058 w 242637"/>
                  <a:gd name="connsiteY1" fmla="*/ 241089 h 340725"/>
                  <a:gd name="connsiteX2" fmla="*/ 57220 w 242637"/>
                  <a:gd name="connsiteY2" fmla="*/ 257093 h 340725"/>
                  <a:gd name="connsiteX3" fmla="*/ 73224 w 242637"/>
                  <a:gd name="connsiteY3" fmla="*/ 281873 h 340725"/>
                  <a:gd name="connsiteX4" fmla="*/ 96455 w 242637"/>
                  <a:gd name="connsiteY4" fmla="*/ 297876 h 340725"/>
                  <a:gd name="connsiteX5" fmla="*/ 125881 w 242637"/>
                  <a:gd name="connsiteY5" fmla="*/ 303555 h 340725"/>
                  <a:gd name="connsiteX6" fmla="*/ 153243 w 242637"/>
                  <a:gd name="connsiteY6" fmla="*/ 300458 h 340725"/>
                  <a:gd name="connsiteX7" fmla="*/ 176474 w 242637"/>
                  <a:gd name="connsiteY7" fmla="*/ 290133 h 340725"/>
                  <a:gd name="connsiteX8" fmla="*/ 192478 w 242637"/>
                  <a:gd name="connsiteY8" fmla="*/ 272064 h 340725"/>
                  <a:gd name="connsiteX9" fmla="*/ 198156 w 242637"/>
                  <a:gd name="connsiteY9" fmla="*/ 245219 h 340725"/>
                  <a:gd name="connsiteX10" fmla="*/ 191445 w 242637"/>
                  <a:gd name="connsiteY10" fmla="*/ 224052 h 340725"/>
                  <a:gd name="connsiteX11" fmla="*/ 173893 w 242637"/>
                  <a:gd name="connsiteY11" fmla="*/ 208565 h 340725"/>
                  <a:gd name="connsiteX12" fmla="*/ 149113 w 242637"/>
                  <a:gd name="connsiteY12" fmla="*/ 197208 h 340725"/>
                  <a:gd name="connsiteX13" fmla="*/ 121235 w 242637"/>
                  <a:gd name="connsiteY13" fmla="*/ 187915 h 340725"/>
                  <a:gd name="connsiteX14" fmla="*/ 94390 w 242637"/>
                  <a:gd name="connsiteY14" fmla="*/ 179655 h 340725"/>
                  <a:gd name="connsiteX15" fmla="*/ 68062 w 242637"/>
                  <a:gd name="connsiteY15" fmla="*/ 169330 h 340725"/>
                  <a:gd name="connsiteX16" fmla="*/ 44830 w 242637"/>
                  <a:gd name="connsiteY16" fmla="*/ 155908 h 340725"/>
                  <a:gd name="connsiteX17" fmla="*/ 25729 w 242637"/>
                  <a:gd name="connsiteY17" fmla="*/ 138355 h 340725"/>
                  <a:gd name="connsiteX18" fmla="*/ 12823 w 242637"/>
                  <a:gd name="connsiteY18" fmla="*/ 115640 h 340725"/>
                  <a:gd name="connsiteX19" fmla="*/ 8177 w 242637"/>
                  <a:gd name="connsiteY19" fmla="*/ 86214 h 340725"/>
                  <a:gd name="connsiteX20" fmla="*/ 16437 w 242637"/>
                  <a:gd name="connsiteY20" fmla="*/ 49044 h 340725"/>
                  <a:gd name="connsiteX21" fmla="*/ 39668 w 242637"/>
                  <a:gd name="connsiteY21" fmla="*/ 22199 h 340725"/>
                  <a:gd name="connsiteX22" fmla="*/ 75289 w 242637"/>
                  <a:gd name="connsiteY22" fmla="*/ 5679 h 340725"/>
                  <a:gd name="connsiteX23" fmla="*/ 121235 w 242637"/>
                  <a:gd name="connsiteY23" fmla="*/ 0 h 340725"/>
                  <a:gd name="connsiteX24" fmla="*/ 160470 w 242637"/>
                  <a:gd name="connsiteY24" fmla="*/ 4646 h 340725"/>
                  <a:gd name="connsiteX25" fmla="*/ 190413 w 242637"/>
                  <a:gd name="connsiteY25" fmla="*/ 17036 h 340725"/>
                  <a:gd name="connsiteX26" fmla="*/ 212095 w 242637"/>
                  <a:gd name="connsiteY26" fmla="*/ 35105 h 340725"/>
                  <a:gd name="connsiteX27" fmla="*/ 226550 w 242637"/>
                  <a:gd name="connsiteY27" fmla="*/ 57304 h 340725"/>
                  <a:gd name="connsiteX28" fmla="*/ 234810 w 242637"/>
                  <a:gd name="connsiteY28" fmla="*/ 81051 h 340725"/>
                  <a:gd name="connsiteX29" fmla="*/ 234810 w 242637"/>
                  <a:gd name="connsiteY29" fmla="*/ 81051 h 340725"/>
                  <a:gd name="connsiteX30" fmla="*/ 215709 w 242637"/>
                  <a:gd name="connsiteY30" fmla="*/ 104799 h 340725"/>
                  <a:gd name="connsiteX31" fmla="*/ 204868 w 242637"/>
                  <a:gd name="connsiteY31" fmla="*/ 104799 h 340725"/>
                  <a:gd name="connsiteX32" fmla="*/ 185766 w 242637"/>
                  <a:gd name="connsiteY32" fmla="*/ 89828 h 340725"/>
                  <a:gd name="connsiteX33" fmla="*/ 181120 w 242637"/>
                  <a:gd name="connsiteY33" fmla="*/ 76405 h 340725"/>
                  <a:gd name="connsiteX34" fmla="*/ 166665 w 242637"/>
                  <a:gd name="connsiteY34" fmla="*/ 56271 h 340725"/>
                  <a:gd name="connsiteX35" fmla="*/ 146015 w 242637"/>
                  <a:gd name="connsiteY35" fmla="*/ 43881 h 340725"/>
                  <a:gd name="connsiteX36" fmla="*/ 121235 w 242637"/>
                  <a:gd name="connsiteY36" fmla="*/ 39751 h 340725"/>
                  <a:gd name="connsiteX37" fmla="*/ 98004 w 242637"/>
                  <a:gd name="connsiteY37" fmla="*/ 42333 h 340725"/>
                  <a:gd name="connsiteX38" fmla="*/ 77354 w 242637"/>
                  <a:gd name="connsiteY38" fmla="*/ 50076 h 340725"/>
                  <a:gd name="connsiteX39" fmla="*/ 62899 w 242637"/>
                  <a:gd name="connsiteY39" fmla="*/ 64015 h 340725"/>
                  <a:gd name="connsiteX40" fmla="*/ 57220 w 242637"/>
                  <a:gd name="connsiteY40" fmla="*/ 85181 h 340725"/>
                  <a:gd name="connsiteX41" fmla="*/ 63931 w 242637"/>
                  <a:gd name="connsiteY41" fmla="*/ 107380 h 340725"/>
                  <a:gd name="connsiteX42" fmla="*/ 81484 w 242637"/>
                  <a:gd name="connsiteY42" fmla="*/ 123384 h 340725"/>
                  <a:gd name="connsiteX43" fmla="*/ 106264 w 242637"/>
                  <a:gd name="connsiteY43" fmla="*/ 135258 h 340725"/>
                  <a:gd name="connsiteX44" fmla="*/ 134658 w 242637"/>
                  <a:gd name="connsiteY44" fmla="*/ 144550 h 340725"/>
                  <a:gd name="connsiteX45" fmla="*/ 161503 w 242637"/>
                  <a:gd name="connsiteY45" fmla="*/ 153326 h 340725"/>
                  <a:gd name="connsiteX46" fmla="*/ 187315 w 242637"/>
                  <a:gd name="connsiteY46" fmla="*/ 163651 h 340725"/>
                  <a:gd name="connsiteX47" fmla="*/ 210546 w 242637"/>
                  <a:gd name="connsiteY47" fmla="*/ 177074 h 340725"/>
                  <a:gd name="connsiteX48" fmla="*/ 229131 w 242637"/>
                  <a:gd name="connsiteY48" fmla="*/ 194110 h 340725"/>
                  <a:gd name="connsiteX49" fmla="*/ 241521 w 242637"/>
                  <a:gd name="connsiteY49" fmla="*/ 216309 h 340725"/>
                  <a:gd name="connsiteX50" fmla="*/ 246168 w 242637"/>
                  <a:gd name="connsiteY50" fmla="*/ 244702 h 340725"/>
                  <a:gd name="connsiteX51" fmla="*/ 236875 w 242637"/>
                  <a:gd name="connsiteY51" fmla="*/ 288068 h 340725"/>
                  <a:gd name="connsiteX52" fmla="*/ 211579 w 242637"/>
                  <a:gd name="connsiteY52" fmla="*/ 319043 h 340725"/>
                  <a:gd name="connsiteX53" fmla="*/ 172860 w 242637"/>
                  <a:gd name="connsiteY53" fmla="*/ 338144 h 340725"/>
                  <a:gd name="connsiteX54" fmla="*/ 124333 w 242637"/>
                  <a:gd name="connsiteY54" fmla="*/ 344339 h 340725"/>
                  <a:gd name="connsiteX55" fmla="*/ 93358 w 242637"/>
                  <a:gd name="connsiteY55" fmla="*/ 340725 h 340725"/>
                  <a:gd name="connsiteX56" fmla="*/ 63931 w 242637"/>
                  <a:gd name="connsiteY56" fmla="*/ 329884 h 340725"/>
                  <a:gd name="connsiteX57" fmla="*/ 38119 w 242637"/>
                  <a:gd name="connsiteY57" fmla="*/ 312331 h 340725"/>
                  <a:gd name="connsiteX58" fmla="*/ 17469 w 242637"/>
                  <a:gd name="connsiteY58" fmla="*/ 288584 h 340725"/>
                  <a:gd name="connsiteX59" fmla="*/ 3530 w 242637"/>
                  <a:gd name="connsiteY59" fmla="*/ 259158 h 340725"/>
                  <a:gd name="connsiteX60" fmla="*/ 433 w 242637"/>
                  <a:gd name="connsiteY60" fmla="*/ 247800 h 340725"/>
                  <a:gd name="connsiteX61" fmla="*/ 19534 w 242637"/>
                  <a:gd name="connsiteY61" fmla="*/ 224569 h 340725"/>
                  <a:gd name="connsiteX62" fmla="*/ 32957 w 242637"/>
                  <a:gd name="connsiteY62" fmla="*/ 224569 h 340725"/>
                  <a:gd name="connsiteX63" fmla="*/ 32957 w 242637"/>
                  <a:gd name="connsiteY63" fmla="*/ 226118 h 340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</a:cxnLst>
                <a:rect l="l" t="t" r="r" b="b"/>
                <a:pathLst>
                  <a:path w="242637" h="340725">
                    <a:moveTo>
                      <a:pt x="32957" y="226118"/>
                    </a:moveTo>
                    <a:cubicBezTo>
                      <a:pt x="42249" y="226118"/>
                      <a:pt x="49993" y="232313"/>
                      <a:pt x="52058" y="241089"/>
                    </a:cubicBezTo>
                    <a:cubicBezTo>
                      <a:pt x="53090" y="246768"/>
                      <a:pt x="55155" y="251930"/>
                      <a:pt x="57220" y="257093"/>
                    </a:cubicBezTo>
                    <a:cubicBezTo>
                      <a:pt x="61350" y="266385"/>
                      <a:pt x="66513" y="274645"/>
                      <a:pt x="73224" y="281873"/>
                    </a:cubicBezTo>
                    <a:cubicBezTo>
                      <a:pt x="79935" y="288584"/>
                      <a:pt x="87679" y="294263"/>
                      <a:pt x="96455" y="297876"/>
                    </a:cubicBezTo>
                    <a:cubicBezTo>
                      <a:pt x="105231" y="301490"/>
                      <a:pt x="115556" y="303555"/>
                      <a:pt x="125881" y="303555"/>
                    </a:cubicBezTo>
                    <a:cubicBezTo>
                      <a:pt x="135690" y="303555"/>
                      <a:pt x="144466" y="302523"/>
                      <a:pt x="153243" y="300458"/>
                    </a:cubicBezTo>
                    <a:cubicBezTo>
                      <a:pt x="162019" y="298393"/>
                      <a:pt x="169763" y="294779"/>
                      <a:pt x="176474" y="290133"/>
                    </a:cubicBezTo>
                    <a:cubicBezTo>
                      <a:pt x="183185" y="285486"/>
                      <a:pt x="188348" y="279291"/>
                      <a:pt x="192478" y="272064"/>
                    </a:cubicBezTo>
                    <a:cubicBezTo>
                      <a:pt x="196608" y="264836"/>
                      <a:pt x="198156" y="255544"/>
                      <a:pt x="198156" y="245219"/>
                    </a:cubicBezTo>
                    <a:cubicBezTo>
                      <a:pt x="198156" y="236959"/>
                      <a:pt x="196091" y="229731"/>
                      <a:pt x="191445" y="224052"/>
                    </a:cubicBezTo>
                    <a:cubicBezTo>
                      <a:pt x="186799" y="217858"/>
                      <a:pt x="181120" y="212695"/>
                      <a:pt x="173893" y="208565"/>
                    </a:cubicBezTo>
                    <a:cubicBezTo>
                      <a:pt x="166665" y="203919"/>
                      <a:pt x="158405" y="200305"/>
                      <a:pt x="149113" y="197208"/>
                    </a:cubicBezTo>
                    <a:cubicBezTo>
                      <a:pt x="139820" y="194110"/>
                      <a:pt x="130528" y="191013"/>
                      <a:pt x="121235" y="187915"/>
                    </a:cubicBezTo>
                    <a:cubicBezTo>
                      <a:pt x="112459" y="185334"/>
                      <a:pt x="103683" y="182236"/>
                      <a:pt x="94390" y="179655"/>
                    </a:cubicBezTo>
                    <a:cubicBezTo>
                      <a:pt x="85614" y="176558"/>
                      <a:pt x="76838" y="172944"/>
                      <a:pt x="68062" y="169330"/>
                    </a:cubicBezTo>
                    <a:cubicBezTo>
                      <a:pt x="59802" y="165200"/>
                      <a:pt x="52058" y="161070"/>
                      <a:pt x="44830" y="155908"/>
                    </a:cubicBezTo>
                    <a:cubicBezTo>
                      <a:pt x="37603" y="150745"/>
                      <a:pt x="31408" y="145066"/>
                      <a:pt x="25729" y="138355"/>
                    </a:cubicBezTo>
                    <a:cubicBezTo>
                      <a:pt x="20567" y="131644"/>
                      <a:pt x="15920" y="123900"/>
                      <a:pt x="12823" y="115640"/>
                    </a:cubicBezTo>
                    <a:cubicBezTo>
                      <a:pt x="9725" y="106864"/>
                      <a:pt x="8177" y="97055"/>
                      <a:pt x="8177" y="86214"/>
                    </a:cubicBezTo>
                    <a:cubicBezTo>
                      <a:pt x="8177" y="72275"/>
                      <a:pt x="10758" y="59885"/>
                      <a:pt x="16437" y="49044"/>
                    </a:cubicBezTo>
                    <a:cubicBezTo>
                      <a:pt x="22115" y="38203"/>
                      <a:pt x="29859" y="29426"/>
                      <a:pt x="39668" y="22199"/>
                    </a:cubicBezTo>
                    <a:cubicBezTo>
                      <a:pt x="49477" y="14971"/>
                      <a:pt x="61350" y="9292"/>
                      <a:pt x="75289" y="5679"/>
                    </a:cubicBezTo>
                    <a:cubicBezTo>
                      <a:pt x="89228" y="2065"/>
                      <a:pt x="104715" y="0"/>
                      <a:pt x="121235" y="0"/>
                    </a:cubicBezTo>
                    <a:cubicBezTo>
                      <a:pt x="135690" y="0"/>
                      <a:pt x="149113" y="1549"/>
                      <a:pt x="160470" y="4646"/>
                    </a:cubicBezTo>
                    <a:cubicBezTo>
                      <a:pt x="171828" y="7744"/>
                      <a:pt x="181636" y="11874"/>
                      <a:pt x="190413" y="17036"/>
                    </a:cubicBezTo>
                    <a:cubicBezTo>
                      <a:pt x="198673" y="22199"/>
                      <a:pt x="205900" y="28394"/>
                      <a:pt x="212095" y="35105"/>
                    </a:cubicBezTo>
                    <a:cubicBezTo>
                      <a:pt x="217774" y="42333"/>
                      <a:pt x="222936" y="49560"/>
                      <a:pt x="226550" y="57304"/>
                    </a:cubicBezTo>
                    <a:cubicBezTo>
                      <a:pt x="230164" y="65048"/>
                      <a:pt x="233261" y="73308"/>
                      <a:pt x="234810" y="81051"/>
                    </a:cubicBezTo>
                    <a:lnTo>
                      <a:pt x="234810" y="81051"/>
                    </a:lnTo>
                    <a:cubicBezTo>
                      <a:pt x="237908" y="92925"/>
                      <a:pt x="228099" y="104799"/>
                      <a:pt x="215709" y="104799"/>
                    </a:cubicBezTo>
                    <a:lnTo>
                      <a:pt x="204868" y="104799"/>
                    </a:lnTo>
                    <a:cubicBezTo>
                      <a:pt x="196091" y="104799"/>
                      <a:pt x="187831" y="98604"/>
                      <a:pt x="185766" y="89828"/>
                    </a:cubicBezTo>
                    <a:cubicBezTo>
                      <a:pt x="184734" y="85181"/>
                      <a:pt x="183185" y="80535"/>
                      <a:pt x="181120" y="76405"/>
                    </a:cubicBezTo>
                    <a:cubicBezTo>
                      <a:pt x="177506" y="68145"/>
                      <a:pt x="172344" y="61434"/>
                      <a:pt x="166665" y="56271"/>
                    </a:cubicBezTo>
                    <a:cubicBezTo>
                      <a:pt x="160470" y="51109"/>
                      <a:pt x="153759" y="46979"/>
                      <a:pt x="146015" y="43881"/>
                    </a:cubicBezTo>
                    <a:cubicBezTo>
                      <a:pt x="138272" y="41300"/>
                      <a:pt x="130012" y="39751"/>
                      <a:pt x="121235" y="39751"/>
                    </a:cubicBezTo>
                    <a:cubicBezTo>
                      <a:pt x="113491" y="39751"/>
                      <a:pt x="105748" y="40784"/>
                      <a:pt x="98004" y="42333"/>
                    </a:cubicBezTo>
                    <a:cubicBezTo>
                      <a:pt x="90260" y="43881"/>
                      <a:pt x="83549" y="46463"/>
                      <a:pt x="77354" y="50076"/>
                    </a:cubicBezTo>
                    <a:cubicBezTo>
                      <a:pt x="71159" y="53690"/>
                      <a:pt x="66513" y="58336"/>
                      <a:pt x="62899" y="64015"/>
                    </a:cubicBezTo>
                    <a:cubicBezTo>
                      <a:pt x="59285" y="69694"/>
                      <a:pt x="57220" y="76921"/>
                      <a:pt x="57220" y="85181"/>
                    </a:cubicBezTo>
                    <a:cubicBezTo>
                      <a:pt x="57220" y="93441"/>
                      <a:pt x="59285" y="101185"/>
                      <a:pt x="63931" y="107380"/>
                    </a:cubicBezTo>
                    <a:cubicBezTo>
                      <a:pt x="68578" y="113575"/>
                      <a:pt x="74256" y="118738"/>
                      <a:pt x="81484" y="123384"/>
                    </a:cubicBezTo>
                    <a:cubicBezTo>
                      <a:pt x="88712" y="128030"/>
                      <a:pt x="96972" y="132160"/>
                      <a:pt x="106264" y="135258"/>
                    </a:cubicBezTo>
                    <a:cubicBezTo>
                      <a:pt x="115556" y="138871"/>
                      <a:pt x="125365" y="141969"/>
                      <a:pt x="134658" y="144550"/>
                    </a:cubicBezTo>
                    <a:cubicBezTo>
                      <a:pt x="143434" y="147131"/>
                      <a:pt x="152210" y="150229"/>
                      <a:pt x="161503" y="153326"/>
                    </a:cubicBezTo>
                    <a:cubicBezTo>
                      <a:pt x="170279" y="156424"/>
                      <a:pt x="179055" y="160038"/>
                      <a:pt x="187315" y="163651"/>
                    </a:cubicBezTo>
                    <a:cubicBezTo>
                      <a:pt x="195575" y="167781"/>
                      <a:pt x="203319" y="171911"/>
                      <a:pt x="210546" y="177074"/>
                    </a:cubicBezTo>
                    <a:cubicBezTo>
                      <a:pt x="217774" y="182236"/>
                      <a:pt x="223969" y="187915"/>
                      <a:pt x="229131" y="194110"/>
                    </a:cubicBezTo>
                    <a:cubicBezTo>
                      <a:pt x="234294" y="200821"/>
                      <a:pt x="238424" y="208049"/>
                      <a:pt x="241521" y="216309"/>
                    </a:cubicBezTo>
                    <a:cubicBezTo>
                      <a:pt x="244619" y="224569"/>
                      <a:pt x="246168" y="233861"/>
                      <a:pt x="246168" y="244702"/>
                    </a:cubicBezTo>
                    <a:cubicBezTo>
                      <a:pt x="246168" y="261223"/>
                      <a:pt x="243070" y="275678"/>
                      <a:pt x="236875" y="288068"/>
                    </a:cubicBezTo>
                    <a:cubicBezTo>
                      <a:pt x="230680" y="300458"/>
                      <a:pt x="222420" y="310783"/>
                      <a:pt x="211579" y="319043"/>
                    </a:cubicBezTo>
                    <a:cubicBezTo>
                      <a:pt x="200738" y="327303"/>
                      <a:pt x="187831" y="333498"/>
                      <a:pt x="172860" y="338144"/>
                    </a:cubicBezTo>
                    <a:cubicBezTo>
                      <a:pt x="157889" y="342274"/>
                      <a:pt x="141885" y="344339"/>
                      <a:pt x="124333" y="344339"/>
                    </a:cubicBezTo>
                    <a:cubicBezTo>
                      <a:pt x="114008" y="344339"/>
                      <a:pt x="103683" y="343306"/>
                      <a:pt x="93358" y="340725"/>
                    </a:cubicBezTo>
                    <a:cubicBezTo>
                      <a:pt x="83033" y="338144"/>
                      <a:pt x="73224" y="334530"/>
                      <a:pt x="63931" y="329884"/>
                    </a:cubicBezTo>
                    <a:cubicBezTo>
                      <a:pt x="54639" y="325238"/>
                      <a:pt x="45863" y="319043"/>
                      <a:pt x="38119" y="312331"/>
                    </a:cubicBezTo>
                    <a:cubicBezTo>
                      <a:pt x="30375" y="305620"/>
                      <a:pt x="23148" y="297360"/>
                      <a:pt x="17469" y="288584"/>
                    </a:cubicBezTo>
                    <a:cubicBezTo>
                      <a:pt x="11790" y="279808"/>
                      <a:pt x="7144" y="269999"/>
                      <a:pt x="3530" y="259158"/>
                    </a:cubicBezTo>
                    <a:cubicBezTo>
                      <a:pt x="2498" y="255544"/>
                      <a:pt x="1465" y="251930"/>
                      <a:pt x="433" y="247800"/>
                    </a:cubicBezTo>
                    <a:cubicBezTo>
                      <a:pt x="-2148" y="235926"/>
                      <a:pt x="7144" y="224569"/>
                      <a:pt x="19534" y="224569"/>
                    </a:cubicBezTo>
                    <a:lnTo>
                      <a:pt x="32957" y="224569"/>
                    </a:lnTo>
                    <a:lnTo>
                      <a:pt x="32957" y="226118"/>
                    </a:ln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2588FB57-ADCF-4A9B-8655-699C5C6105AB}"/>
                  </a:ext>
                </a:extLst>
              </p:cNvPr>
              <p:cNvSpPr/>
              <p:nvPr/>
            </p:nvSpPr>
            <p:spPr>
              <a:xfrm>
                <a:off x="3705346" y="5956960"/>
                <a:ext cx="283937" cy="345888"/>
              </a:xfrm>
              <a:custGeom>
                <a:avLst/>
                <a:gdLst>
                  <a:gd name="connsiteX0" fmla="*/ 160239 w 283937"/>
                  <a:gd name="connsiteY0" fmla="*/ 123900 h 345887"/>
                  <a:gd name="connsiteX1" fmla="*/ 232514 w 283937"/>
                  <a:gd name="connsiteY1" fmla="*/ 9809 h 345887"/>
                  <a:gd name="connsiteX2" fmla="*/ 249034 w 283937"/>
                  <a:gd name="connsiteY2" fmla="*/ 516 h 345887"/>
                  <a:gd name="connsiteX3" fmla="*/ 265554 w 283937"/>
                  <a:gd name="connsiteY3" fmla="*/ 516 h 345887"/>
                  <a:gd name="connsiteX4" fmla="*/ 282591 w 283937"/>
                  <a:gd name="connsiteY4" fmla="*/ 30459 h 345887"/>
                  <a:gd name="connsiteX5" fmla="*/ 172629 w 283937"/>
                  <a:gd name="connsiteY5" fmla="*/ 213728 h 345887"/>
                  <a:gd name="connsiteX6" fmla="*/ 170048 w 283937"/>
                  <a:gd name="connsiteY6" fmla="*/ 224053 h 345887"/>
                  <a:gd name="connsiteX7" fmla="*/ 170048 w 283937"/>
                  <a:gd name="connsiteY7" fmla="*/ 326786 h 345887"/>
                  <a:gd name="connsiteX8" fmla="*/ 150431 w 283937"/>
                  <a:gd name="connsiteY8" fmla="*/ 346404 h 345887"/>
                  <a:gd name="connsiteX9" fmla="*/ 134943 w 283937"/>
                  <a:gd name="connsiteY9" fmla="*/ 346404 h 345887"/>
                  <a:gd name="connsiteX10" fmla="*/ 115326 w 283937"/>
                  <a:gd name="connsiteY10" fmla="*/ 326786 h 345887"/>
                  <a:gd name="connsiteX11" fmla="*/ 115326 w 283937"/>
                  <a:gd name="connsiteY11" fmla="*/ 223536 h 345887"/>
                  <a:gd name="connsiteX12" fmla="*/ 112744 w 283937"/>
                  <a:gd name="connsiteY12" fmla="*/ 213211 h 345887"/>
                  <a:gd name="connsiteX13" fmla="*/ 2783 w 283937"/>
                  <a:gd name="connsiteY13" fmla="*/ 29942 h 345887"/>
                  <a:gd name="connsiteX14" fmla="*/ 19820 w 283937"/>
                  <a:gd name="connsiteY14" fmla="*/ 0 h 345887"/>
                  <a:gd name="connsiteX15" fmla="*/ 36340 w 283937"/>
                  <a:gd name="connsiteY15" fmla="*/ 0 h 345887"/>
                  <a:gd name="connsiteX16" fmla="*/ 52860 w 283937"/>
                  <a:gd name="connsiteY16" fmla="*/ 8776 h 345887"/>
                  <a:gd name="connsiteX17" fmla="*/ 127716 w 283937"/>
                  <a:gd name="connsiteY17" fmla="*/ 123384 h 345887"/>
                  <a:gd name="connsiteX18" fmla="*/ 160239 w 283937"/>
                  <a:gd name="connsiteY18" fmla="*/ 123900 h 345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83937" h="345887">
                    <a:moveTo>
                      <a:pt x="160239" y="123900"/>
                    </a:moveTo>
                    <a:lnTo>
                      <a:pt x="232514" y="9809"/>
                    </a:lnTo>
                    <a:cubicBezTo>
                      <a:pt x="236128" y="4130"/>
                      <a:pt x="242323" y="516"/>
                      <a:pt x="249034" y="516"/>
                    </a:cubicBezTo>
                    <a:lnTo>
                      <a:pt x="265554" y="516"/>
                    </a:lnTo>
                    <a:cubicBezTo>
                      <a:pt x="281042" y="516"/>
                      <a:pt x="290334" y="17036"/>
                      <a:pt x="282591" y="30459"/>
                    </a:cubicBezTo>
                    <a:lnTo>
                      <a:pt x="172629" y="213728"/>
                    </a:lnTo>
                    <a:cubicBezTo>
                      <a:pt x="170564" y="216825"/>
                      <a:pt x="170048" y="220439"/>
                      <a:pt x="170048" y="224053"/>
                    </a:cubicBezTo>
                    <a:lnTo>
                      <a:pt x="170048" y="326786"/>
                    </a:lnTo>
                    <a:cubicBezTo>
                      <a:pt x="170048" y="337628"/>
                      <a:pt x="161272" y="346404"/>
                      <a:pt x="150431" y="346404"/>
                    </a:cubicBezTo>
                    <a:lnTo>
                      <a:pt x="134943" y="346404"/>
                    </a:lnTo>
                    <a:cubicBezTo>
                      <a:pt x="124102" y="346404"/>
                      <a:pt x="115326" y="337628"/>
                      <a:pt x="115326" y="326786"/>
                    </a:cubicBezTo>
                    <a:lnTo>
                      <a:pt x="115326" y="223536"/>
                    </a:lnTo>
                    <a:cubicBezTo>
                      <a:pt x="115326" y="219922"/>
                      <a:pt x="114293" y="216309"/>
                      <a:pt x="112744" y="213211"/>
                    </a:cubicBezTo>
                    <a:lnTo>
                      <a:pt x="2783" y="29942"/>
                    </a:lnTo>
                    <a:cubicBezTo>
                      <a:pt x="-4960" y="17036"/>
                      <a:pt x="4332" y="0"/>
                      <a:pt x="19820" y="0"/>
                    </a:cubicBezTo>
                    <a:lnTo>
                      <a:pt x="36340" y="0"/>
                    </a:lnTo>
                    <a:cubicBezTo>
                      <a:pt x="43051" y="0"/>
                      <a:pt x="49246" y="3614"/>
                      <a:pt x="52860" y="8776"/>
                    </a:cubicBezTo>
                    <a:lnTo>
                      <a:pt x="127716" y="123384"/>
                    </a:lnTo>
                    <a:cubicBezTo>
                      <a:pt x="134943" y="135774"/>
                      <a:pt x="152496" y="135774"/>
                      <a:pt x="160239" y="123900"/>
                    </a:cubicBez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E83549F4-1C1A-4C26-A543-9121648E93D0}"/>
                  </a:ext>
                </a:extLst>
              </p:cNvPr>
              <p:cNvSpPr/>
              <p:nvPr/>
            </p:nvSpPr>
            <p:spPr>
              <a:xfrm>
                <a:off x="1822270" y="5787625"/>
                <a:ext cx="268450" cy="691775"/>
              </a:xfrm>
              <a:custGeom>
                <a:avLst/>
                <a:gdLst>
                  <a:gd name="connsiteX0" fmla="*/ 0 w 268449"/>
                  <a:gd name="connsiteY0" fmla="*/ 102739 h 691775"/>
                  <a:gd name="connsiteX1" fmla="*/ 0 w 268449"/>
                  <a:gd name="connsiteY1" fmla="*/ 693329 h 691775"/>
                  <a:gd name="connsiteX2" fmla="*/ 2065 w 268449"/>
                  <a:gd name="connsiteY2" fmla="*/ 695394 h 691775"/>
                  <a:gd name="connsiteX3" fmla="*/ 224052 w 268449"/>
                  <a:gd name="connsiteY3" fmla="*/ 38724 h 691775"/>
                  <a:gd name="connsiteX4" fmla="*/ 270515 w 268449"/>
                  <a:gd name="connsiteY4" fmla="*/ 5 h 691775"/>
                  <a:gd name="connsiteX5" fmla="*/ 267417 w 268449"/>
                  <a:gd name="connsiteY5" fmla="*/ 5 h 691775"/>
                  <a:gd name="connsiteX6" fmla="*/ 0 w 268449"/>
                  <a:gd name="connsiteY6" fmla="*/ 102739 h 691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68449" h="691775">
                    <a:moveTo>
                      <a:pt x="0" y="102739"/>
                    </a:moveTo>
                    <a:lnTo>
                      <a:pt x="0" y="693329"/>
                    </a:lnTo>
                    <a:cubicBezTo>
                      <a:pt x="516" y="693845"/>
                      <a:pt x="1549" y="694361"/>
                      <a:pt x="2065" y="695394"/>
                    </a:cubicBezTo>
                    <a:lnTo>
                      <a:pt x="224052" y="38724"/>
                    </a:lnTo>
                    <a:cubicBezTo>
                      <a:pt x="234893" y="13428"/>
                      <a:pt x="250381" y="521"/>
                      <a:pt x="270515" y="5"/>
                    </a:cubicBezTo>
                    <a:cubicBezTo>
                      <a:pt x="269482" y="5"/>
                      <a:pt x="268450" y="5"/>
                      <a:pt x="267417" y="5"/>
                    </a:cubicBezTo>
                    <a:cubicBezTo>
                      <a:pt x="164167" y="-511"/>
                      <a:pt x="70726" y="38724"/>
                      <a:pt x="0" y="102739"/>
                    </a:cubicBez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1AADDCC8-AE98-4FB1-BACA-6F2F35428C6C}"/>
                  </a:ext>
                </a:extLst>
              </p:cNvPr>
              <p:cNvSpPr/>
              <p:nvPr/>
            </p:nvSpPr>
            <p:spPr>
              <a:xfrm>
                <a:off x="1873895" y="5884169"/>
                <a:ext cx="433649" cy="696938"/>
              </a:xfrm>
              <a:custGeom>
                <a:avLst/>
                <a:gdLst>
                  <a:gd name="connsiteX0" fmla="*/ 218373 w 433649"/>
                  <a:gd name="connsiteY0" fmla="*/ 0 h 696937"/>
                  <a:gd name="connsiteX1" fmla="*/ 8260 w 433649"/>
                  <a:gd name="connsiteY1" fmla="*/ 611240 h 696937"/>
                  <a:gd name="connsiteX2" fmla="*/ 0 w 433649"/>
                  <a:gd name="connsiteY2" fmla="*/ 636020 h 696937"/>
                  <a:gd name="connsiteX3" fmla="*/ 215792 w 433649"/>
                  <a:gd name="connsiteY3" fmla="*/ 699519 h 696937"/>
                  <a:gd name="connsiteX4" fmla="*/ 435715 w 433649"/>
                  <a:gd name="connsiteY4" fmla="*/ 633439 h 696937"/>
                  <a:gd name="connsiteX5" fmla="*/ 427454 w 433649"/>
                  <a:gd name="connsiteY5" fmla="*/ 609175 h 696937"/>
                  <a:gd name="connsiteX6" fmla="*/ 218373 w 433649"/>
                  <a:gd name="connsiteY6" fmla="*/ 0 h 6969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33649" h="696937">
                    <a:moveTo>
                      <a:pt x="218373" y="0"/>
                    </a:moveTo>
                    <a:lnTo>
                      <a:pt x="8260" y="611240"/>
                    </a:lnTo>
                    <a:lnTo>
                      <a:pt x="0" y="636020"/>
                    </a:lnTo>
                    <a:cubicBezTo>
                      <a:pt x="61950" y="676288"/>
                      <a:pt x="136290" y="699519"/>
                      <a:pt x="215792" y="699519"/>
                    </a:cubicBezTo>
                    <a:cubicBezTo>
                      <a:pt x="296843" y="699519"/>
                      <a:pt x="372732" y="675255"/>
                      <a:pt x="435715" y="633439"/>
                    </a:cubicBezTo>
                    <a:lnTo>
                      <a:pt x="427454" y="609175"/>
                    </a:lnTo>
                    <a:lnTo>
                      <a:pt x="218373" y="0"/>
                    </a:ln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01B1E1C9-2DE2-4234-B58D-9547E73DB06E}"/>
                  </a:ext>
                </a:extLst>
              </p:cNvPr>
              <p:cNvSpPr/>
              <p:nvPr/>
            </p:nvSpPr>
            <p:spPr>
              <a:xfrm>
                <a:off x="1691143" y="5967802"/>
                <a:ext cx="61950" cy="433650"/>
              </a:xfrm>
              <a:custGeom>
                <a:avLst/>
                <a:gdLst>
                  <a:gd name="connsiteX0" fmla="*/ 64531 w 61949"/>
                  <a:gd name="connsiteY0" fmla="*/ 435199 h 433650"/>
                  <a:gd name="connsiteX1" fmla="*/ 64531 w 61949"/>
                  <a:gd name="connsiteY1" fmla="*/ 0 h 433650"/>
                  <a:gd name="connsiteX2" fmla="*/ 0 w 61949"/>
                  <a:gd name="connsiteY2" fmla="*/ 217341 h 433650"/>
                  <a:gd name="connsiteX3" fmla="*/ 64531 w 61949"/>
                  <a:gd name="connsiteY3" fmla="*/ 435199 h 43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1949" h="433650">
                    <a:moveTo>
                      <a:pt x="64531" y="435199"/>
                    </a:moveTo>
                    <a:lnTo>
                      <a:pt x="64531" y="0"/>
                    </a:lnTo>
                    <a:cubicBezTo>
                      <a:pt x="23747" y="62466"/>
                      <a:pt x="0" y="137322"/>
                      <a:pt x="0" y="217341"/>
                    </a:cubicBezTo>
                    <a:cubicBezTo>
                      <a:pt x="0" y="297876"/>
                      <a:pt x="23747" y="372216"/>
                      <a:pt x="64531" y="435199"/>
                    </a:cubicBez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FD6B0C1C-8FC6-4DEA-89E3-DB3C07C589C7}"/>
                  </a:ext>
                </a:extLst>
              </p:cNvPr>
              <p:cNvSpPr/>
              <p:nvPr/>
            </p:nvSpPr>
            <p:spPr>
              <a:xfrm>
                <a:off x="2095366" y="5787114"/>
                <a:ext cx="268450" cy="686613"/>
              </a:xfrm>
              <a:custGeom>
                <a:avLst/>
                <a:gdLst>
                  <a:gd name="connsiteX0" fmla="*/ 44397 w 268449"/>
                  <a:gd name="connsiteY0" fmla="*/ 38719 h 686612"/>
                  <a:gd name="connsiteX1" fmla="*/ 264836 w 268449"/>
                  <a:gd name="connsiteY1" fmla="*/ 690226 h 686612"/>
                  <a:gd name="connsiteX2" fmla="*/ 268966 w 268449"/>
                  <a:gd name="connsiteY2" fmla="*/ 686613 h 686612"/>
                  <a:gd name="connsiteX3" fmla="*/ 268966 w 268449"/>
                  <a:gd name="connsiteY3" fmla="*/ 109961 h 686612"/>
                  <a:gd name="connsiteX4" fmla="*/ 0 w 268449"/>
                  <a:gd name="connsiteY4" fmla="*/ 0 h 686612"/>
                  <a:gd name="connsiteX5" fmla="*/ 44397 w 268449"/>
                  <a:gd name="connsiteY5" fmla="*/ 38719 h 6866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68449" h="686612">
                    <a:moveTo>
                      <a:pt x="44397" y="38719"/>
                    </a:moveTo>
                    <a:lnTo>
                      <a:pt x="264836" y="690226"/>
                    </a:lnTo>
                    <a:cubicBezTo>
                      <a:pt x="266385" y="689194"/>
                      <a:pt x="267417" y="687645"/>
                      <a:pt x="268966" y="686613"/>
                    </a:cubicBezTo>
                    <a:lnTo>
                      <a:pt x="268966" y="109961"/>
                    </a:lnTo>
                    <a:cubicBezTo>
                      <a:pt x="198240" y="43365"/>
                      <a:pt x="104282" y="1549"/>
                      <a:pt x="0" y="0"/>
                    </a:cubicBezTo>
                    <a:cubicBezTo>
                      <a:pt x="18585" y="1033"/>
                      <a:pt x="33556" y="13939"/>
                      <a:pt x="44397" y="38719"/>
                    </a:cubicBez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7699F9CA-6BDB-43CE-9FBB-341182901FD3}"/>
                  </a:ext>
                </a:extLst>
              </p:cNvPr>
              <p:cNvSpPr/>
              <p:nvPr/>
            </p:nvSpPr>
            <p:spPr>
              <a:xfrm>
                <a:off x="2092785" y="5787114"/>
                <a:ext cx="5162" cy="5163"/>
              </a:xfrm>
              <a:custGeom>
                <a:avLst/>
                <a:gdLst>
                  <a:gd name="connsiteX0" fmla="*/ 0 w 0"/>
                  <a:gd name="connsiteY0" fmla="*/ 0 h 0"/>
                  <a:gd name="connsiteX1" fmla="*/ 2581 w 0"/>
                  <a:gd name="connsiteY1" fmla="*/ 0 h 0"/>
                  <a:gd name="connsiteX2" fmla="*/ 1032 w 0"/>
                  <a:gd name="connsiteY2" fmla="*/ 0 h 0"/>
                  <a:gd name="connsiteX3" fmla="*/ 0 w 0"/>
                  <a:gd name="connsiteY3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>
                    <a:moveTo>
                      <a:pt x="0" y="0"/>
                    </a:moveTo>
                    <a:cubicBezTo>
                      <a:pt x="1032" y="0"/>
                      <a:pt x="2065" y="0"/>
                      <a:pt x="2581" y="0"/>
                    </a:cubicBezTo>
                    <a:cubicBezTo>
                      <a:pt x="2065" y="0"/>
                      <a:pt x="1549" y="0"/>
                      <a:pt x="1032" y="0"/>
                    </a:cubicBezTo>
                    <a:cubicBezTo>
                      <a:pt x="516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2F18FA7A-5D01-4CEE-888C-2BB74B11A07A}"/>
                  </a:ext>
                </a:extLst>
              </p:cNvPr>
              <p:cNvSpPr/>
              <p:nvPr/>
            </p:nvSpPr>
            <p:spPr>
              <a:xfrm>
                <a:off x="2428863" y="5955411"/>
                <a:ext cx="320075" cy="433650"/>
              </a:xfrm>
              <a:custGeom>
                <a:avLst/>
                <a:gdLst>
                  <a:gd name="connsiteX0" fmla="*/ 311815 w 320074"/>
                  <a:gd name="connsiteY0" fmla="*/ 0 h 433650"/>
                  <a:gd name="connsiteX1" fmla="*/ 262255 w 320074"/>
                  <a:gd name="connsiteY1" fmla="*/ 0 h 433650"/>
                  <a:gd name="connsiteX2" fmla="*/ 160037 w 320074"/>
                  <a:gd name="connsiteY2" fmla="*/ 268450 h 433650"/>
                  <a:gd name="connsiteX3" fmla="*/ 60401 w 320074"/>
                  <a:gd name="connsiteY3" fmla="*/ 0 h 433650"/>
                  <a:gd name="connsiteX4" fmla="*/ 0 w 320074"/>
                  <a:gd name="connsiteY4" fmla="*/ 0 h 433650"/>
                  <a:gd name="connsiteX5" fmla="*/ 0 w 320074"/>
                  <a:gd name="connsiteY5" fmla="*/ 12390 h 433650"/>
                  <a:gd name="connsiteX6" fmla="*/ 0 w 320074"/>
                  <a:gd name="connsiteY6" fmla="*/ 22199 h 433650"/>
                  <a:gd name="connsiteX7" fmla="*/ 0 w 320074"/>
                  <a:gd name="connsiteY7" fmla="*/ 293746 h 433650"/>
                  <a:gd name="connsiteX8" fmla="*/ 0 w 320074"/>
                  <a:gd name="connsiteY8" fmla="*/ 332981 h 433650"/>
                  <a:gd name="connsiteX9" fmla="*/ 0 w 320074"/>
                  <a:gd name="connsiteY9" fmla="*/ 437264 h 433650"/>
                  <a:gd name="connsiteX10" fmla="*/ 63499 w 320074"/>
                  <a:gd name="connsiteY10" fmla="*/ 229731 h 433650"/>
                  <a:gd name="connsiteX11" fmla="*/ 63499 w 320074"/>
                  <a:gd name="connsiteY11" fmla="*/ 201854 h 433650"/>
                  <a:gd name="connsiteX12" fmla="*/ 62982 w 320074"/>
                  <a:gd name="connsiteY12" fmla="*/ 172428 h 433650"/>
                  <a:gd name="connsiteX13" fmla="*/ 60917 w 320074"/>
                  <a:gd name="connsiteY13" fmla="*/ 134225 h 433650"/>
                  <a:gd name="connsiteX14" fmla="*/ 132160 w 320074"/>
                  <a:gd name="connsiteY14" fmla="*/ 324721 h 433650"/>
                  <a:gd name="connsiteX15" fmla="*/ 162619 w 320074"/>
                  <a:gd name="connsiteY15" fmla="*/ 345888 h 433650"/>
                  <a:gd name="connsiteX16" fmla="*/ 193077 w 320074"/>
                  <a:gd name="connsiteY16" fmla="*/ 324721 h 433650"/>
                  <a:gd name="connsiteX17" fmla="*/ 271031 w 320074"/>
                  <a:gd name="connsiteY17" fmla="*/ 111510 h 433650"/>
                  <a:gd name="connsiteX18" fmla="*/ 271031 w 320074"/>
                  <a:gd name="connsiteY18" fmla="*/ 345888 h 433650"/>
                  <a:gd name="connsiteX19" fmla="*/ 323172 w 320074"/>
                  <a:gd name="connsiteY19" fmla="*/ 345888 h 433650"/>
                  <a:gd name="connsiteX20" fmla="*/ 323172 w 320074"/>
                  <a:gd name="connsiteY20" fmla="*/ 11358 h 433650"/>
                  <a:gd name="connsiteX21" fmla="*/ 311815 w 320074"/>
                  <a:gd name="connsiteY21" fmla="*/ 0 h 43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20074" h="433650">
                    <a:moveTo>
                      <a:pt x="311815" y="0"/>
                    </a:moveTo>
                    <a:lnTo>
                      <a:pt x="262255" y="0"/>
                    </a:lnTo>
                    <a:lnTo>
                      <a:pt x="160037" y="268450"/>
                    </a:lnTo>
                    <a:lnTo>
                      <a:pt x="60401" y="0"/>
                    </a:lnTo>
                    <a:lnTo>
                      <a:pt x="0" y="0"/>
                    </a:lnTo>
                    <a:lnTo>
                      <a:pt x="0" y="12390"/>
                    </a:lnTo>
                    <a:lnTo>
                      <a:pt x="0" y="22199"/>
                    </a:lnTo>
                    <a:lnTo>
                      <a:pt x="0" y="293746"/>
                    </a:lnTo>
                    <a:lnTo>
                      <a:pt x="0" y="332981"/>
                    </a:lnTo>
                    <a:lnTo>
                      <a:pt x="0" y="437264"/>
                    </a:lnTo>
                    <a:cubicBezTo>
                      <a:pt x="37170" y="376863"/>
                      <a:pt x="63499" y="305620"/>
                      <a:pt x="63499" y="229731"/>
                    </a:cubicBezTo>
                    <a:cubicBezTo>
                      <a:pt x="63499" y="220439"/>
                      <a:pt x="64015" y="211146"/>
                      <a:pt x="63499" y="201854"/>
                    </a:cubicBezTo>
                    <a:cubicBezTo>
                      <a:pt x="64015" y="192045"/>
                      <a:pt x="62982" y="182236"/>
                      <a:pt x="62982" y="172428"/>
                    </a:cubicBezTo>
                    <a:cubicBezTo>
                      <a:pt x="62982" y="159521"/>
                      <a:pt x="62466" y="146615"/>
                      <a:pt x="60917" y="134225"/>
                    </a:cubicBezTo>
                    <a:lnTo>
                      <a:pt x="132160" y="324721"/>
                    </a:lnTo>
                    <a:cubicBezTo>
                      <a:pt x="136806" y="337628"/>
                      <a:pt x="149196" y="345888"/>
                      <a:pt x="162619" y="345888"/>
                    </a:cubicBezTo>
                    <a:cubicBezTo>
                      <a:pt x="176041" y="345888"/>
                      <a:pt x="188431" y="337628"/>
                      <a:pt x="193077" y="324721"/>
                    </a:cubicBezTo>
                    <a:lnTo>
                      <a:pt x="271031" y="111510"/>
                    </a:lnTo>
                    <a:lnTo>
                      <a:pt x="271031" y="345888"/>
                    </a:lnTo>
                    <a:lnTo>
                      <a:pt x="323172" y="345888"/>
                    </a:lnTo>
                    <a:lnTo>
                      <a:pt x="323172" y="11358"/>
                    </a:lnTo>
                    <a:cubicBezTo>
                      <a:pt x="323172" y="5163"/>
                      <a:pt x="318010" y="0"/>
                      <a:pt x="311815" y="0"/>
                    </a:cubicBez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26559254-062D-4617-859C-071470DC707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451181" y="6177339"/>
              <a:ext cx="2339594" cy="670557"/>
            </a:xfrm>
            <a:prstGeom prst="rect">
              <a:avLst/>
            </a:prstGeom>
          </p:spPr>
        </p:pic>
      </p:grpSp>
      <p:sp>
        <p:nvSpPr>
          <p:cNvPr id="24" name="Footer Placeholder 21">
            <a:extLst>
              <a:ext uri="{FF2B5EF4-FFF2-40B4-BE49-F238E27FC236}">
                <a16:creationId xmlns:a16="http://schemas.microsoft.com/office/drawing/2014/main" id="{62584C51-B2A8-4C75-A8A8-755C6C95A20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783953" y="37932"/>
            <a:ext cx="2719570" cy="271923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de-CH" dirty="0"/>
              <a:t>#PSSATPARIS2019</a:t>
            </a:r>
          </a:p>
        </p:txBody>
      </p:sp>
    </p:spTree>
    <p:extLst>
      <p:ext uri="{BB962C8B-B14F-4D97-AF65-F5344CB8AC3E}">
        <p14:creationId xmlns:p14="http://schemas.microsoft.com/office/powerpoint/2010/main" val="20604566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739D704-FE20-4528-BE68-D48D058AEBD2}"/>
              </a:ext>
            </a:extLst>
          </p:cNvPr>
          <p:cNvGrpSpPr/>
          <p:nvPr userDrawn="1"/>
        </p:nvGrpSpPr>
        <p:grpSpPr>
          <a:xfrm>
            <a:off x="0" y="0"/>
            <a:ext cx="8161238" cy="6858000"/>
            <a:chOff x="0" y="0"/>
            <a:chExt cx="8161238" cy="6858000"/>
          </a:xfrm>
          <a:solidFill>
            <a:srgbClr val="666699">
              <a:alpha val="49804"/>
            </a:srgbClr>
          </a:solidFill>
        </p:grpSpPr>
        <p:sp>
          <p:nvSpPr>
            <p:cNvPr id="9" name="Rectangle 11">
              <a:extLst>
                <a:ext uri="{FF2B5EF4-FFF2-40B4-BE49-F238E27FC236}">
                  <a16:creationId xmlns:a16="http://schemas.microsoft.com/office/drawing/2014/main" id="{A1B932F1-65D9-46C8-BBCF-B2B23A4B0834}"/>
                </a:ext>
              </a:extLst>
            </p:cNvPr>
            <p:cNvSpPr/>
            <p:nvPr/>
          </p:nvSpPr>
          <p:spPr>
            <a:xfrm>
              <a:off x="0" y="0"/>
              <a:ext cx="4785649" cy="6855439"/>
            </a:xfrm>
            <a:prstGeom prst="rect">
              <a:avLst/>
            </a:prstGeom>
            <a:grpFill/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fr-FR" sz="18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sp>
          <p:nvSpPr>
            <p:cNvPr id="10" name="Isosceles Triangle 12">
              <a:extLst>
                <a:ext uri="{FF2B5EF4-FFF2-40B4-BE49-F238E27FC236}">
                  <a16:creationId xmlns:a16="http://schemas.microsoft.com/office/drawing/2014/main" id="{CC204E9F-06BE-4FC9-B458-39C59E310D3D}"/>
                </a:ext>
              </a:extLst>
            </p:cNvPr>
            <p:cNvSpPr/>
            <p:nvPr/>
          </p:nvSpPr>
          <p:spPr>
            <a:xfrm>
              <a:off x="4785649" y="0"/>
              <a:ext cx="3375589" cy="685800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ss"/>
                <a:gd name="f6" fmla="val 0"/>
                <a:gd name="f7" fmla="+- 0 0 -360"/>
                <a:gd name="f8" fmla="+- 0 0 -270"/>
                <a:gd name="f9" fmla="+- 0 0 -180"/>
                <a:gd name="f10" fmla="+- 0 0 -90"/>
                <a:gd name="f11" fmla="abs f3"/>
                <a:gd name="f12" fmla="abs f4"/>
                <a:gd name="f13" fmla="abs f5"/>
                <a:gd name="f14" fmla="*/ f7 f0 1"/>
                <a:gd name="f15" fmla="*/ f8 f0 1"/>
                <a:gd name="f16" fmla="*/ f9 f0 1"/>
                <a:gd name="f17" fmla="*/ f10 f0 1"/>
                <a:gd name="f18" fmla="?: f11 f3 1"/>
                <a:gd name="f19" fmla="?: f12 f4 1"/>
                <a:gd name="f20" fmla="?: f13 f5 1"/>
                <a:gd name="f21" fmla="*/ f14 1 f2"/>
                <a:gd name="f22" fmla="*/ f15 1 f2"/>
                <a:gd name="f23" fmla="*/ f16 1 f2"/>
                <a:gd name="f24" fmla="*/ f17 1 f2"/>
                <a:gd name="f25" fmla="*/ f18 1 21600"/>
                <a:gd name="f26" fmla="*/ f19 1 21600"/>
                <a:gd name="f27" fmla="*/ 21600 f18 1"/>
                <a:gd name="f28" fmla="*/ 21600 f19 1"/>
                <a:gd name="f29" fmla="+- f21 0 f1"/>
                <a:gd name="f30" fmla="+- f22 0 f1"/>
                <a:gd name="f31" fmla="+- f23 0 f1"/>
                <a:gd name="f32" fmla="+- f24 0 f1"/>
                <a:gd name="f33" fmla="min f26 f25"/>
                <a:gd name="f34" fmla="*/ f27 1 f20"/>
                <a:gd name="f35" fmla="*/ f28 1 f20"/>
                <a:gd name="f36" fmla="val f34"/>
                <a:gd name="f37" fmla="val f35"/>
                <a:gd name="f38" fmla="*/ f6 f33 1"/>
                <a:gd name="f39" fmla="+- f37 0 f6"/>
                <a:gd name="f40" fmla="+- f36 0 f6"/>
                <a:gd name="f41" fmla="*/ f37 f33 1"/>
                <a:gd name="f42" fmla="*/ f36 f33 1"/>
                <a:gd name="f43" fmla="*/ f39 1 2"/>
                <a:gd name="f44" fmla="*/ f40 1 2"/>
                <a:gd name="f45" fmla="*/ f40 f6 1"/>
                <a:gd name="f46" fmla="+- f6 f43 0"/>
                <a:gd name="f47" fmla="*/ f45 1 200000"/>
                <a:gd name="f48" fmla="*/ f45 1 100000"/>
                <a:gd name="f49" fmla="+- f47 f44 0"/>
                <a:gd name="f50" fmla="*/ f47 f33 1"/>
                <a:gd name="f51" fmla="*/ f46 f33 1"/>
                <a:gd name="f52" fmla="*/ f48 f33 1"/>
                <a:gd name="f53" fmla="*/ f49 f33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52" y="f38"/>
                </a:cxn>
                <a:cxn ang="f30">
                  <a:pos x="f50" y="f51"/>
                </a:cxn>
                <a:cxn ang="f31">
                  <a:pos x="f38" y="f41"/>
                </a:cxn>
                <a:cxn ang="f31">
                  <a:pos x="f52" y="f41"/>
                </a:cxn>
                <a:cxn ang="f31">
                  <a:pos x="f42" y="f41"/>
                </a:cxn>
                <a:cxn ang="f32">
                  <a:pos x="f53" y="f51"/>
                </a:cxn>
              </a:cxnLst>
              <a:rect l="f50" t="f51" r="f53" b="f41"/>
              <a:pathLst>
                <a:path>
                  <a:moveTo>
                    <a:pt x="f38" y="f41"/>
                  </a:moveTo>
                  <a:lnTo>
                    <a:pt x="f52" y="f38"/>
                  </a:lnTo>
                  <a:lnTo>
                    <a:pt x="f42" y="f41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id="{A38E04E1-A184-4AD3-AAB9-FA00027CD03F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838203" y="2777317"/>
            <a:ext cx="10515600" cy="1437530"/>
          </a:xfrm>
          <a:prstGeom prst="rect">
            <a:avLst/>
          </a:prstGeom>
        </p:spPr>
        <p:txBody>
          <a:bodyPr anchor="b"/>
          <a:lstStyle>
            <a:lvl1pPr algn="ctr">
              <a:defRPr sz="6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Questions?</a:t>
            </a:r>
            <a:endParaRPr lang="fr-FR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89310FC3-A55C-463E-B89B-0928468FEC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lvl="0"/>
            <a:r>
              <a:rPr lang="fr-FR"/>
              <a:t>#PSSATPARIS2019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194878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739D704-FE20-4528-BE68-D48D058AEBD2}"/>
              </a:ext>
            </a:extLst>
          </p:cNvPr>
          <p:cNvGrpSpPr/>
          <p:nvPr userDrawn="1"/>
        </p:nvGrpSpPr>
        <p:grpSpPr>
          <a:xfrm>
            <a:off x="0" y="0"/>
            <a:ext cx="8153403" cy="6858000"/>
            <a:chOff x="0" y="358622"/>
            <a:chExt cx="8153403" cy="6858000"/>
          </a:xfrm>
        </p:grpSpPr>
        <p:sp>
          <p:nvSpPr>
            <p:cNvPr id="9" name="Rectangle 11">
              <a:extLst>
                <a:ext uri="{FF2B5EF4-FFF2-40B4-BE49-F238E27FC236}">
                  <a16:creationId xmlns:a16="http://schemas.microsoft.com/office/drawing/2014/main" id="{A1B932F1-65D9-46C8-BBCF-B2B23A4B0834}"/>
                </a:ext>
              </a:extLst>
            </p:cNvPr>
            <p:cNvSpPr/>
            <p:nvPr/>
          </p:nvSpPr>
          <p:spPr>
            <a:xfrm>
              <a:off x="0" y="358622"/>
              <a:ext cx="4785649" cy="6855439"/>
            </a:xfrm>
            <a:prstGeom prst="rect">
              <a:avLst/>
            </a:prstGeom>
            <a:solidFill>
              <a:srgbClr val="404040">
                <a:alpha val="68000"/>
              </a:srgbClr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sp>
          <p:nvSpPr>
            <p:cNvPr id="10" name="Isosceles Triangle 12">
              <a:extLst>
                <a:ext uri="{FF2B5EF4-FFF2-40B4-BE49-F238E27FC236}">
                  <a16:creationId xmlns:a16="http://schemas.microsoft.com/office/drawing/2014/main" id="{CC204E9F-06BE-4FC9-B458-39C59E310D3D}"/>
                </a:ext>
              </a:extLst>
            </p:cNvPr>
            <p:cNvSpPr/>
            <p:nvPr/>
          </p:nvSpPr>
          <p:spPr>
            <a:xfrm>
              <a:off x="4777814" y="358622"/>
              <a:ext cx="3375589" cy="685800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ss"/>
                <a:gd name="f6" fmla="val 0"/>
                <a:gd name="f7" fmla="+- 0 0 -360"/>
                <a:gd name="f8" fmla="+- 0 0 -270"/>
                <a:gd name="f9" fmla="+- 0 0 -180"/>
                <a:gd name="f10" fmla="+- 0 0 -90"/>
                <a:gd name="f11" fmla="abs f3"/>
                <a:gd name="f12" fmla="abs f4"/>
                <a:gd name="f13" fmla="abs f5"/>
                <a:gd name="f14" fmla="*/ f7 f0 1"/>
                <a:gd name="f15" fmla="*/ f8 f0 1"/>
                <a:gd name="f16" fmla="*/ f9 f0 1"/>
                <a:gd name="f17" fmla="*/ f10 f0 1"/>
                <a:gd name="f18" fmla="?: f11 f3 1"/>
                <a:gd name="f19" fmla="?: f12 f4 1"/>
                <a:gd name="f20" fmla="?: f13 f5 1"/>
                <a:gd name="f21" fmla="*/ f14 1 f2"/>
                <a:gd name="f22" fmla="*/ f15 1 f2"/>
                <a:gd name="f23" fmla="*/ f16 1 f2"/>
                <a:gd name="f24" fmla="*/ f17 1 f2"/>
                <a:gd name="f25" fmla="*/ f18 1 21600"/>
                <a:gd name="f26" fmla="*/ f19 1 21600"/>
                <a:gd name="f27" fmla="*/ 21600 f18 1"/>
                <a:gd name="f28" fmla="*/ 21600 f19 1"/>
                <a:gd name="f29" fmla="+- f21 0 f1"/>
                <a:gd name="f30" fmla="+- f22 0 f1"/>
                <a:gd name="f31" fmla="+- f23 0 f1"/>
                <a:gd name="f32" fmla="+- f24 0 f1"/>
                <a:gd name="f33" fmla="min f26 f25"/>
                <a:gd name="f34" fmla="*/ f27 1 f20"/>
                <a:gd name="f35" fmla="*/ f28 1 f20"/>
                <a:gd name="f36" fmla="val f34"/>
                <a:gd name="f37" fmla="val f35"/>
                <a:gd name="f38" fmla="*/ f6 f33 1"/>
                <a:gd name="f39" fmla="+- f37 0 f6"/>
                <a:gd name="f40" fmla="+- f36 0 f6"/>
                <a:gd name="f41" fmla="*/ f37 f33 1"/>
                <a:gd name="f42" fmla="*/ f36 f33 1"/>
                <a:gd name="f43" fmla="*/ f39 1 2"/>
                <a:gd name="f44" fmla="*/ f40 1 2"/>
                <a:gd name="f45" fmla="*/ f40 f6 1"/>
                <a:gd name="f46" fmla="+- f6 f43 0"/>
                <a:gd name="f47" fmla="*/ f45 1 200000"/>
                <a:gd name="f48" fmla="*/ f45 1 100000"/>
                <a:gd name="f49" fmla="+- f47 f44 0"/>
                <a:gd name="f50" fmla="*/ f47 f33 1"/>
                <a:gd name="f51" fmla="*/ f46 f33 1"/>
                <a:gd name="f52" fmla="*/ f48 f33 1"/>
                <a:gd name="f53" fmla="*/ f49 f33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52" y="f38"/>
                </a:cxn>
                <a:cxn ang="f30">
                  <a:pos x="f50" y="f51"/>
                </a:cxn>
                <a:cxn ang="f31">
                  <a:pos x="f38" y="f41"/>
                </a:cxn>
                <a:cxn ang="f31">
                  <a:pos x="f52" y="f41"/>
                </a:cxn>
                <a:cxn ang="f31">
                  <a:pos x="f42" y="f41"/>
                </a:cxn>
                <a:cxn ang="f32">
                  <a:pos x="f53" y="f51"/>
                </a:cxn>
              </a:cxnLst>
              <a:rect l="f50" t="f51" r="f53" b="f41"/>
              <a:pathLst>
                <a:path>
                  <a:moveTo>
                    <a:pt x="f38" y="f41"/>
                  </a:moveTo>
                  <a:lnTo>
                    <a:pt x="f52" y="f38"/>
                  </a:lnTo>
                  <a:lnTo>
                    <a:pt x="f42" y="f41"/>
                  </a:lnTo>
                  <a:close/>
                </a:path>
              </a:pathLst>
            </a:custGeom>
            <a:solidFill>
              <a:srgbClr val="404040">
                <a:alpha val="68000"/>
              </a:srgbClr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id="{A091EF93-B35F-4FEB-9AED-2B78E4D40F7D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831847" y="3124940"/>
            <a:ext cx="10515600" cy="1437530"/>
          </a:xfrm>
          <a:prstGeom prst="rect">
            <a:avLst/>
          </a:prstGeo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Chapter Title</a:t>
            </a:r>
            <a:endParaRPr lang="fr-FR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7F0124F3-C682-4AE1-92DB-EAE2322D1DC4}"/>
              </a:ext>
            </a:extLst>
          </p:cNvPr>
          <p:cNvSpPr txBox="1">
            <a:spLocks noGrp="1"/>
          </p:cNvSpPr>
          <p:nvPr>
            <p:ph type="body" idx="1" hasCustomPrompt="1"/>
          </p:nvPr>
        </p:nvSpPr>
        <p:spPr>
          <a:xfrm>
            <a:off x="831847" y="4589465"/>
            <a:ext cx="10515600" cy="754892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EC453C2-463E-46DF-99E0-DF3EA78D7D8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CH" dirty="0"/>
              <a:t>#PSSATPARIS2019</a:t>
            </a:r>
          </a:p>
        </p:txBody>
      </p:sp>
    </p:spTree>
    <p:extLst>
      <p:ext uri="{BB962C8B-B14F-4D97-AF65-F5344CB8AC3E}">
        <p14:creationId xmlns:p14="http://schemas.microsoft.com/office/powerpoint/2010/main" val="474093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739D704-FE20-4528-BE68-D48D058AEBD2}"/>
              </a:ext>
            </a:extLst>
          </p:cNvPr>
          <p:cNvGrpSpPr/>
          <p:nvPr userDrawn="1"/>
        </p:nvGrpSpPr>
        <p:grpSpPr>
          <a:xfrm>
            <a:off x="0" y="0"/>
            <a:ext cx="8161238" cy="6858000"/>
            <a:chOff x="0" y="0"/>
            <a:chExt cx="8161238" cy="6858000"/>
          </a:xfrm>
        </p:grpSpPr>
        <p:sp>
          <p:nvSpPr>
            <p:cNvPr id="9" name="Rectangle 11">
              <a:extLst>
                <a:ext uri="{FF2B5EF4-FFF2-40B4-BE49-F238E27FC236}">
                  <a16:creationId xmlns:a16="http://schemas.microsoft.com/office/drawing/2014/main" id="{A1B932F1-65D9-46C8-BBCF-B2B23A4B0834}"/>
                </a:ext>
              </a:extLst>
            </p:cNvPr>
            <p:cNvSpPr/>
            <p:nvPr/>
          </p:nvSpPr>
          <p:spPr>
            <a:xfrm>
              <a:off x="0" y="0"/>
              <a:ext cx="4785649" cy="6855439"/>
            </a:xfrm>
            <a:prstGeom prst="rect">
              <a:avLst/>
            </a:prstGeom>
            <a:solidFill>
              <a:srgbClr val="404040">
                <a:alpha val="68000"/>
              </a:srgbClr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sp>
          <p:nvSpPr>
            <p:cNvPr id="10" name="Isosceles Triangle 12">
              <a:extLst>
                <a:ext uri="{FF2B5EF4-FFF2-40B4-BE49-F238E27FC236}">
                  <a16:creationId xmlns:a16="http://schemas.microsoft.com/office/drawing/2014/main" id="{CC204E9F-06BE-4FC9-B458-39C59E310D3D}"/>
                </a:ext>
              </a:extLst>
            </p:cNvPr>
            <p:cNvSpPr/>
            <p:nvPr/>
          </p:nvSpPr>
          <p:spPr>
            <a:xfrm>
              <a:off x="4785649" y="0"/>
              <a:ext cx="3375589" cy="685800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ss"/>
                <a:gd name="f6" fmla="val 0"/>
                <a:gd name="f7" fmla="+- 0 0 -360"/>
                <a:gd name="f8" fmla="+- 0 0 -270"/>
                <a:gd name="f9" fmla="+- 0 0 -180"/>
                <a:gd name="f10" fmla="+- 0 0 -90"/>
                <a:gd name="f11" fmla="abs f3"/>
                <a:gd name="f12" fmla="abs f4"/>
                <a:gd name="f13" fmla="abs f5"/>
                <a:gd name="f14" fmla="*/ f7 f0 1"/>
                <a:gd name="f15" fmla="*/ f8 f0 1"/>
                <a:gd name="f16" fmla="*/ f9 f0 1"/>
                <a:gd name="f17" fmla="*/ f10 f0 1"/>
                <a:gd name="f18" fmla="?: f11 f3 1"/>
                <a:gd name="f19" fmla="?: f12 f4 1"/>
                <a:gd name="f20" fmla="?: f13 f5 1"/>
                <a:gd name="f21" fmla="*/ f14 1 f2"/>
                <a:gd name="f22" fmla="*/ f15 1 f2"/>
                <a:gd name="f23" fmla="*/ f16 1 f2"/>
                <a:gd name="f24" fmla="*/ f17 1 f2"/>
                <a:gd name="f25" fmla="*/ f18 1 21600"/>
                <a:gd name="f26" fmla="*/ f19 1 21600"/>
                <a:gd name="f27" fmla="*/ 21600 f18 1"/>
                <a:gd name="f28" fmla="*/ 21600 f19 1"/>
                <a:gd name="f29" fmla="+- f21 0 f1"/>
                <a:gd name="f30" fmla="+- f22 0 f1"/>
                <a:gd name="f31" fmla="+- f23 0 f1"/>
                <a:gd name="f32" fmla="+- f24 0 f1"/>
                <a:gd name="f33" fmla="min f26 f25"/>
                <a:gd name="f34" fmla="*/ f27 1 f20"/>
                <a:gd name="f35" fmla="*/ f28 1 f20"/>
                <a:gd name="f36" fmla="val f34"/>
                <a:gd name="f37" fmla="val f35"/>
                <a:gd name="f38" fmla="*/ f6 f33 1"/>
                <a:gd name="f39" fmla="+- f37 0 f6"/>
                <a:gd name="f40" fmla="+- f36 0 f6"/>
                <a:gd name="f41" fmla="*/ f37 f33 1"/>
                <a:gd name="f42" fmla="*/ f36 f33 1"/>
                <a:gd name="f43" fmla="*/ f39 1 2"/>
                <a:gd name="f44" fmla="*/ f40 1 2"/>
                <a:gd name="f45" fmla="*/ f40 f6 1"/>
                <a:gd name="f46" fmla="+- f6 f43 0"/>
                <a:gd name="f47" fmla="*/ f45 1 200000"/>
                <a:gd name="f48" fmla="*/ f45 1 100000"/>
                <a:gd name="f49" fmla="+- f47 f44 0"/>
                <a:gd name="f50" fmla="*/ f47 f33 1"/>
                <a:gd name="f51" fmla="*/ f46 f33 1"/>
                <a:gd name="f52" fmla="*/ f48 f33 1"/>
                <a:gd name="f53" fmla="*/ f49 f33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52" y="f38"/>
                </a:cxn>
                <a:cxn ang="f30">
                  <a:pos x="f50" y="f51"/>
                </a:cxn>
                <a:cxn ang="f31">
                  <a:pos x="f38" y="f41"/>
                </a:cxn>
                <a:cxn ang="f31">
                  <a:pos x="f52" y="f41"/>
                </a:cxn>
                <a:cxn ang="f31">
                  <a:pos x="f42" y="f41"/>
                </a:cxn>
                <a:cxn ang="f32">
                  <a:pos x="f53" y="f51"/>
                </a:cxn>
              </a:cxnLst>
              <a:rect l="f50" t="f51" r="f53" b="f41"/>
              <a:pathLst>
                <a:path>
                  <a:moveTo>
                    <a:pt x="f38" y="f41"/>
                  </a:moveTo>
                  <a:lnTo>
                    <a:pt x="f52" y="f38"/>
                  </a:lnTo>
                  <a:lnTo>
                    <a:pt x="f42" y="f41"/>
                  </a:lnTo>
                  <a:close/>
                </a:path>
              </a:pathLst>
            </a:custGeom>
            <a:solidFill>
              <a:srgbClr val="404040">
                <a:alpha val="68000"/>
              </a:srgbClr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41118C3-FC52-4A45-A76D-FC18089A5D49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831847" y="3124940"/>
            <a:ext cx="10515600" cy="1437530"/>
          </a:xfrm>
          <a:prstGeom prst="rect">
            <a:avLst/>
          </a:prstGeo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Chapter Title</a:t>
            </a:r>
            <a:endParaRPr lang="fr-F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8AD709-48E3-4EC2-B288-C73E3ECD49E8}"/>
              </a:ext>
            </a:extLst>
          </p:cNvPr>
          <p:cNvSpPr txBox="1">
            <a:spLocks noGrp="1"/>
          </p:cNvSpPr>
          <p:nvPr>
            <p:ph type="body" idx="1" hasCustomPrompt="1"/>
          </p:nvPr>
        </p:nvSpPr>
        <p:spPr>
          <a:xfrm>
            <a:off x="831847" y="4589465"/>
            <a:ext cx="10515600" cy="754892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4A110D67-86FE-41BD-AF58-611D6BB89BB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CH" dirty="0"/>
              <a:t>#PSSATPARIS2019</a:t>
            </a:r>
          </a:p>
        </p:txBody>
      </p:sp>
    </p:spTree>
    <p:extLst>
      <p:ext uri="{BB962C8B-B14F-4D97-AF65-F5344CB8AC3E}">
        <p14:creationId xmlns:p14="http://schemas.microsoft.com/office/powerpoint/2010/main" val="16516760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F9628B5-7616-4045-864A-6FD0CE32854D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524003" y="3602041"/>
            <a:ext cx="9144000" cy="1655758"/>
          </a:xfrm>
        </p:spPr>
        <p:txBody>
          <a:bodyPr anchorCtr="1"/>
          <a:lstStyle>
            <a:lvl1pPr marL="0" indent="0" algn="ctr">
              <a:buNone/>
              <a:defRPr sz="2400"/>
            </a:lvl1pPr>
          </a:lstStyle>
          <a:p>
            <a:pPr lvl="0"/>
            <a:r>
              <a:rPr lang="en-US"/>
              <a:t>Click to edit Master subtitle style</a:t>
            </a:r>
            <a:endParaRPr lang="fr-FR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45B70C9-2C78-4EDE-A48C-397D9A5223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Small title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32B12CC-8DD8-4F57-BB9B-87C4E1A026DD}"/>
              </a:ext>
            </a:extLst>
          </p:cNvPr>
          <p:cNvGrpSpPr/>
          <p:nvPr userDrawn="1"/>
        </p:nvGrpSpPr>
        <p:grpSpPr>
          <a:xfrm>
            <a:off x="1447816" y="6055046"/>
            <a:ext cx="9456166" cy="704376"/>
            <a:chOff x="939586" y="6146710"/>
            <a:chExt cx="9851189" cy="731816"/>
          </a:xfrm>
        </p:grpSpPr>
        <p:pic>
          <p:nvPicPr>
            <p:cNvPr id="29" name="Picture 28" descr="A close up of a sign&#10;&#10;Description automatically generated">
              <a:extLst>
                <a:ext uri="{FF2B5EF4-FFF2-40B4-BE49-F238E27FC236}">
                  <a16:creationId xmlns:a16="http://schemas.microsoft.com/office/drawing/2014/main" id="{B75A3302-C275-461F-ABD9-1BC7B8FCB38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9586" y="6228604"/>
              <a:ext cx="4118142" cy="571672"/>
            </a:xfrm>
            <a:prstGeom prst="rect">
              <a:avLst/>
            </a:prstGeom>
          </p:spPr>
        </p:pic>
        <p:grpSp>
          <p:nvGrpSpPr>
            <p:cNvPr id="30" name="Graphic 8">
              <a:extLst>
                <a:ext uri="{FF2B5EF4-FFF2-40B4-BE49-F238E27FC236}">
                  <a16:creationId xmlns:a16="http://schemas.microsoft.com/office/drawing/2014/main" id="{8B69B169-35CF-4C88-86F7-9026CCBA211D}"/>
                </a:ext>
              </a:extLst>
            </p:cNvPr>
            <p:cNvGrpSpPr/>
            <p:nvPr userDrawn="1"/>
          </p:nvGrpSpPr>
          <p:grpSpPr>
            <a:xfrm>
              <a:off x="5473152" y="6263469"/>
              <a:ext cx="2294931" cy="577966"/>
              <a:chOff x="1691143" y="5787114"/>
              <a:chExt cx="2575651" cy="793993"/>
            </a:xfrm>
          </p:grpSpPr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9F323FD3-0DD6-4A1E-9AEB-6B14BC6CFDB6}"/>
                  </a:ext>
                </a:extLst>
              </p:cNvPr>
              <p:cNvSpPr/>
              <p:nvPr/>
            </p:nvSpPr>
            <p:spPr>
              <a:xfrm>
                <a:off x="2811920" y="5956960"/>
                <a:ext cx="247800" cy="345888"/>
              </a:xfrm>
              <a:custGeom>
                <a:avLst/>
                <a:gdLst>
                  <a:gd name="connsiteX0" fmla="*/ 0 w 247799"/>
                  <a:gd name="connsiteY0" fmla="*/ 0 h 345887"/>
                  <a:gd name="connsiteX1" fmla="*/ 217857 w 247799"/>
                  <a:gd name="connsiteY1" fmla="*/ 0 h 345887"/>
                  <a:gd name="connsiteX2" fmla="*/ 240056 w 247799"/>
                  <a:gd name="connsiteY2" fmla="*/ 22199 h 345887"/>
                  <a:gd name="connsiteX3" fmla="*/ 240056 w 247799"/>
                  <a:gd name="connsiteY3" fmla="*/ 22199 h 345887"/>
                  <a:gd name="connsiteX4" fmla="*/ 217857 w 247799"/>
                  <a:gd name="connsiteY4" fmla="*/ 44397 h 345887"/>
                  <a:gd name="connsiteX5" fmla="*/ 74340 w 247799"/>
                  <a:gd name="connsiteY5" fmla="*/ 44397 h 345887"/>
                  <a:gd name="connsiteX6" fmla="*/ 52141 w 247799"/>
                  <a:gd name="connsiteY6" fmla="*/ 66596 h 345887"/>
                  <a:gd name="connsiteX7" fmla="*/ 52141 w 247799"/>
                  <a:gd name="connsiteY7" fmla="*/ 123384 h 345887"/>
                  <a:gd name="connsiteX8" fmla="*/ 74340 w 247799"/>
                  <a:gd name="connsiteY8" fmla="*/ 145582 h 345887"/>
                  <a:gd name="connsiteX9" fmla="*/ 206500 w 247799"/>
                  <a:gd name="connsiteY9" fmla="*/ 145582 h 345887"/>
                  <a:gd name="connsiteX10" fmla="*/ 228698 w 247799"/>
                  <a:gd name="connsiteY10" fmla="*/ 167781 h 345887"/>
                  <a:gd name="connsiteX11" fmla="*/ 228698 w 247799"/>
                  <a:gd name="connsiteY11" fmla="*/ 167781 h 345887"/>
                  <a:gd name="connsiteX12" fmla="*/ 206500 w 247799"/>
                  <a:gd name="connsiteY12" fmla="*/ 189980 h 345887"/>
                  <a:gd name="connsiteX13" fmla="*/ 74340 w 247799"/>
                  <a:gd name="connsiteY13" fmla="*/ 189980 h 345887"/>
                  <a:gd name="connsiteX14" fmla="*/ 52141 w 247799"/>
                  <a:gd name="connsiteY14" fmla="*/ 212179 h 345887"/>
                  <a:gd name="connsiteX15" fmla="*/ 52141 w 247799"/>
                  <a:gd name="connsiteY15" fmla="*/ 280840 h 345887"/>
                  <a:gd name="connsiteX16" fmla="*/ 74340 w 247799"/>
                  <a:gd name="connsiteY16" fmla="*/ 303039 h 345887"/>
                  <a:gd name="connsiteX17" fmla="*/ 226117 w 247799"/>
                  <a:gd name="connsiteY17" fmla="*/ 303039 h 345887"/>
                  <a:gd name="connsiteX18" fmla="*/ 248316 w 247799"/>
                  <a:gd name="connsiteY18" fmla="*/ 325238 h 345887"/>
                  <a:gd name="connsiteX19" fmla="*/ 248316 w 247799"/>
                  <a:gd name="connsiteY19" fmla="*/ 325238 h 345887"/>
                  <a:gd name="connsiteX20" fmla="*/ 226117 w 247799"/>
                  <a:gd name="connsiteY20" fmla="*/ 347436 h 345887"/>
                  <a:gd name="connsiteX21" fmla="*/ 516 w 247799"/>
                  <a:gd name="connsiteY21" fmla="*/ 347436 h 345887"/>
                  <a:gd name="connsiteX22" fmla="*/ 0 w 247799"/>
                  <a:gd name="connsiteY22" fmla="*/ 0 h 345887"/>
                  <a:gd name="connsiteX23" fmla="*/ 0 w 247799"/>
                  <a:gd name="connsiteY23" fmla="*/ 0 h 345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47799" h="345887">
                    <a:moveTo>
                      <a:pt x="0" y="0"/>
                    </a:moveTo>
                    <a:lnTo>
                      <a:pt x="217857" y="0"/>
                    </a:lnTo>
                    <a:cubicBezTo>
                      <a:pt x="230247" y="0"/>
                      <a:pt x="240056" y="9809"/>
                      <a:pt x="240056" y="22199"/>
                    </a:cubicBezTo>
                    <a:lnTo>
                      <a:pt x="240056" y="22199"/>
                    </a:lnTo>
                    <a:cubicBezTo>
                      <a:pt x="240056" y="34589"/>
                      <a:pt x="230247" y="44397"/>
                      <a:pt x="217857" y="44397"/>
                    </a:cubicBezTo>
                    <a:lnTo>
                      <a:pt x="74340" y="44397"/>
                    </a:lnTo>
                    <a:cubicBezTo>
                      <a:pt x="61950" y="44397"/>
                      <a:pt x="52141" y="54206"/>
                      <a:pt x="52141" y="66596"/>
                    </a:cubicBezTo>
                    <a:lnTo>
                      <a:pt x="52141" y="123384"/>
                    </a:lnTo>
                    <a:cubicBezTo>
                      <a:pt x="52141" y="135774"/>
                      <a:pt x="61950" y="145582"/>
                      <a:pt x="74340" y="145582"/>
                    </a:cubicBezTo>
                    <a:lnTo>
                      <a:pt x="206500" y="145582"/>
                    </a:lnTo>
                    <a:cubicBezTo>
                      <a:pt x="218890" y="145582"/>
                      <a:pt x="228698" y="155391"/>
                      <a:pt x="228698" y="167781"/>
                    </a:cubicBezTo>
                    <a:lnTo>
                      <a:pt x="228698" y="167781"/>
                    </a:lnTo>
                    <a:cubicBezTo>
                      <a:pt x="228698" y="180171"/>
                      <a:pt x="218890" y="189980"/>
                      <a:pt x="206500" y="189980"/>
                    </a:cubicBezTo>
                    <a:lnTo>
                      <a:pt x="74340" y="189980"/>
                    </a:lnTo>
                    <a:cubicBezTo>
                      <a:pt x="61950" y="189980"/>
                      <a:pt x="52141" y="199789"/>
                      <a:pt x="52141" y="212179"/>
                    </a:cubicBezTo>
                    <a:lnTo>
                      <a:pt x="52141" y="280840"/>
                    </a:lnTo>
                    <a:cubicBezTo>
                      <a:pt x="52141" y="293230"/>
                      <a:pt x="61950" y="303039"/>
                      <a:pt x="74340" y="303039"/>
                    </a:cubicBezTo>
                    <a:lnTo>
                      <a:pt x="226117" y="303039"/>
                    </a:lnTo>
                    <a:cubicBezTo>
                      <a:pt x="238507" y="303039"/>
                      <a:pt x="248316" y="312848"/>
                      <a:pt x="248316" y="325238"/>
                    </a:cubicBezTo>
                    <a:lnTo>
                      <a:pt x="248316" y="325238"/>
                    </a:lnTo>
                    <a:cubicBezTo>
                      <a:pt x="248316" y="337628"/>
                      <a:pt x="238507" y="347436"/>
                      <a:pt x="226117" y="347436"/>
                    </a:cubicBezTo>
                    <a:lnTo>
                      <a:pt x="516" y="347436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8527EEAF-971A-465E-AFFC-4897A7610152}"/>
                  </a:ext>
                </a:extLst>
              </p:cNvPr>
              <p:cNvSpPr/>
              <p:nvPr/>
            </p:nvSpPr>
            <p:spPr>
              <a:xfrm>
                <a:off x="3104634" y="5956444"/>
                <a:ext cx="268450" cy="345888"/>
              </a:xfrm>
              <a:custGeom>
                <a:avLst/>
                <a:gdLst>
                  <a:gd name="connsiteX0" fmla="*/ 273096 w 268449"/>
                  <a:gd name="connsiteY0" fmla="*/ 22715 h 345887"/>
                  <a:gd name="connsiteX1" fmla="*/ 273096 w 268449"/>
                  <a:gd name="connsiteY1" fmla="*/ 22715 h 345887"/>
                  <a:gd name="connsiteX2" fmla="*/ 250897 w 268449"/>
                  <a:gd name="connsiteY2" fmla="*/ 44914 h 345887"/>
                  <a:gd name="connsiteX3" fmla="*/ 184817 w 268449"/>
                  <a:gd name="connsiteY3" fmla="*/ 44914 h 345887"/>
                  <a:gd name="connsiteX4" fmla="*/ 162619 w 268449"/>
                  <a:gd name="connsiteY4" fmla="*/ 67113 h 345887"/>
                  <a:gd name="connsiteX5" fmla="*/ 162619 w 268449"/>
                  <a:gd name="connsiteY5" fmla="*/ 324721 h 345887"/>
                  <a:gd name="connsiteX6" fmla="*/ 140420 w 268449"/>
                  <a:gd name="connsiteY6" fmla="*/ 346920 h 345887"/>
                  <a:gd name="connsiteX7" fmla="*/ 132676 w 268449"/>
                  <a:gd name="connsiteY7" fmla="*/ 346920 h 345887"/>
                  <a:gd name="connsiteX8" fmla="*/ 110478 w 268449"/>
                  <a:gd name="connsiteY8" fmla="*/ 324721 h 345887"/>
                  <a:gd name="connsiteX9" fmla="*/ 110478 w 268449"/>
                  <a:gd name="connsiteY9" fmla="*/ 66596 h 345887"/>
                  <a:gd name="connsiteX10" fmla="*/ 88279 w 268449"/>
                  <a:gd name="connsiteY10" fmla="*/ 44398 h 345887"/>
                  <a:gd name="connsiteX11" fmla="*/ 22199 w 268449"/>
                  <a:gd name="connsiteY11" fmla="*/ 44398 h 345887"/>
                  <a:gd name="connsiteX12" fmla="*/ 0 w 268449"/>
                  <a:gd name="connsiteY12" fmla="*/ 22199 h 345887"/>
                  <a:gd name="connsiteX13" fmla="*/ 0 w 268449"/>
                  <a:gd name="connsiteY13" fmla="*/ 22199 h 345887"/>
                  <a:gd name="connsiteX14" fmla="*/ 22199 w 268449"/>
                  <a:gd name="connsiteY14" fmla="*/ 0 h 345887"/>
                  <a:gd name="connsiteX15" fmla="*/ 251414 w 268449"/>
                  <a:gd name="connsiteY15" fmla="*/ 0 h 345887"/>
                  <a:gd name="connsiteX16" fmla="*/ 273096 w 268449"/>
                  <a:gd name="connsiteY16" fmla="*/ 22715 h 345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68449" h="345887">
                    <a:moveTo>
                      <a:pt x="273096" y="22715"/>
                    </a:moveTo>
                    <a:lnTo>
                      <a:pt x="273096" y="22715"/>
                    </a:lnTo>
                    <a:cubicBezTo>
                      <a:pt x="273096" y="35105"/>
                      <a:pt x="263287" y="44914"/>
                      <a:pt x="250897" y="44914"/>
                    </a:cubicBezTo>
                    <a:lnTo>
                      <a:pt x="184817" y="44914"/>
                    </a:lnTo>
                    <a:cubicBezTo>
                      <a:pt x="172427" y="44914"/>
                      <a:pt x="162619" y="54723"/>
                      <a:pt x="162619" y="67113"/>
                    </a:cubicBezTo>
                    <a:lnTo>
                      <a:pt x="162619" y="324721"/>
                    </a:lnTo>
                    <a:cubicBezTo>
                      <a:pt x="162619" y="337111"/>
                      <a:pt x="152810" y="346920"/>
                      <a:pt x="140420" y="346920"/>
                    </a:cubicBezTo>
                    <a:lnTo>
                      <a:pt x="132676" y="346920"/>
                    </a:lnTo>
                    <a:cubicBezTo>
                      <a:pt x="120286" y="346920"/>
                      <a:pt x="110478" y="337111"/>
                      <a:pt x="110478" y="324721"/>
                    </a:cubicBezTo>
                    <a:lnTo>
                      <a:pt x="110478" y="66596"/>
                    </a:lnTo>
                    <a:cubicBezTo>
                      <a:pt x="110478" y="54206"/>
                      <a:pt x="100669" y="44398"/>
                      <a:pt x="88279" y="44398"/>
                    </a:cubicBezTo>
                    <a:lnTo>
                      <a:pt x="22199" y="44398"/>
                    </a:lnTo>
                    <a:cubicBezTo>
                      <a:pt x="9809" y="44398"/>
                      <a:pt x="0" y="34589"/>
                      <a:pt x="0" y="22199"/>
                    </a:cubicBezTo>
                    <a:lnTo>
                      <a:pt x="0" y="22199"/>
                    </a:lnTo>
                    <a:cubicBezTo>
                      <a:pt x="0" y="9809"/>
                      <a:pt x="9809" y="0"/>
                      <a:pt x="22199" y="0"/>
                    </a:cubicBezTo>
                    <a:lnTo>
                      <a:pt x="251414" y="0"/>
                    </a:lnTo>
                    <a:cubicBezTo>
                      <a:pt x="263287" y="516"/>
                      <a:pt x="273096" y="10325"/>
                      <a:pt x="273096" y="22715"/>
                    </a:cubicBez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5018A87C-B298-4A37-BB28-6392C37FFD61}"/>
                  </a:ext>
                </a:extLst>
              </p:cNvPr>
              <p:cNvSpPr/>
              <p:nvPr/>
            </p:nvSpPr>
            <p:spPr>
              <a:xfrm>
                <a:off x="3420662" y="5959025"/>
                <a:ext cx="242637" cy="340725"/>
              </a:xfrm>
              <a:custGeom>
                <a:avLst/>
                <a:gdLst>
                  <a:gd name="connsiteX0" fmla="*/ 32957 w 242637"/>
                  <a:gd name="connsiteY0" fmla="*/ 226118 h 340725"/>
                  <a:gd name="connsiteX1" fmla="*/ 52058 w 242637"/>
                  <a:gd name="connsiteY1" fmla="*/ 241089 h 340725"/>
                  <a:gd name="connsiteX2" fmla="*/ 57220 w 242637"/>
                  <a:gd name="connsiteY2" fmla="*/ 257093 h 340725"/>
                  <a:gd name="connsiteX3" fmla="*/ 73224 w 242637"/>
                  <a:gd name="connsiteY3" fmla="*/ 281873 h 340725"/>
                  <a:gd name="connsiteX4" fmla="*/ 96455 w 242637"/>
                  <a:gd name="connsiteY4" fmla="*/ 297876 h 340725"/>
                  <a:gd name="connsiteX5" fmla="*/ 125881 w 242637"/>
                  <a:gd name="connsiteY5" fmla="*/ 303555 h 340725"/>
                  <a:gd name="connsiteX6" fmla="*/ 153243 w 242637"/>
                  <a:gd name="connsiteY6" fmla="*/ 300458 h 340725"/>
                  <a:gd name="connsiteX7" fmla="*/ 176474 w 242637"/>
                  <a:gd name="connsiteY7" fmla="*/ 290133 h 340725"/>
                  <a:gd name="connsiteX8" fmla="*/ 192478 w 242637"/>
                  <a:gd name="connsiteY8" fmla="*/ 272064 h 340725"/>
                  <a:gd name="connsiteX9" fmla="*/ 198156 w 242637"/>
                  <a:gd name="connsiteY9" fmla="*/ 245219 h 340725"/>
                  <a:gd name="connsiteX10" fmla="*/ 191445 w 242637"/>
                  <a:gd name="connsiteY10" fmla="*/ 224052 h 340725"/>
                  <a:gd name="connsiteX11" fmla="*/ 173893 w 242637"/>
                  <a:gd name="connsiteY11" fmla="*/ 208565 h 340725"/>
                  <a:gd name="connsiteX12" fmla="*/ 149113 w 242637"/>
                  <a:gd name="connsiteY12" fmla="*/ 197208 h 340725"/>
                  <a:gd name="connsiteX13" fmla="*/ 121235 w 242637"/>
                  <a:gd name="connsiteY13" fmla="*/ 187915 h 340725"/>
                  <a:gd name="connsiteX14" fmla="*/ 94390 w 242637"/>
                  <a:gd name="connsiteY14" fmla="*/ 179655 h 340725"/>
                  <a:gd name="connsiteX15" fmla="*/ 68062 w 242637"/>
                  <a:gd name="connsiteY15" fmla="*/ 169330 h 340725"/>
                  <a:gd name="connsiteX16" fmla="*/ 44830 w 242637"/>
                  <a:gd name="connsiteY16" fmla="*/ 155908 h 340725"/>
                  <a:gd name="connsiteX17" fmla="*/ 25729 w 242637"/>
                  <a:gd name="connsiteY17" fmla="*/ 138355 h 340725"/>
                  <a:gd name="connsiteX18" fmla="*/ 12823 w 242637"/>
                  <a:gd name="connsiteY18" fmla="*/ 115640 h 340725"/>
                  <a:gd name="connsiteX19" fmla="*/ 8177 w 242637"/>
                  <a:gd name="connsiteY19" fmla="*/ 86214 h 340725"/>
                  <a:gd name="connsiteX20" fmla="*/ 16437 w 242637"/>
                  <a:gd name="connsiteY20" fmla="*/ 49044 h 340725"/>
                  <a:gd name="connsiteX21" fmla="*/ 39668 w 242637"/>
                  <a:gd name="connsiteY21" fmla="*/ 22199 h 340725"/>
                  <a:gd name="connsiteX22" fmla="*/ 75289 w 242637"/>
                  <a:gd name="connsiteY22" fmla="*/ 5679 h 340725"/>
                  <a:gd name="connsiteX23" fmla="*/ 121235 w 242637"/>
                  <a:gd name="connsiteY23" fmla="*/ 0 h 340725"/>
                  <a:gd name="connsiteX24" fmla="*/ 160470 w 242637"/>
                  <a:gd name="connsiteY24" fmla="*/ 4646 h 340725"/>
                  <a:gd name="connsiteX25" fmla="*/ 190413 w 242637"/>
                  <a:gd name="connsiteY25" fmla="*/ 17036 h 340725"/>
                  <a:gd name="connsiteX26" fmla="*/ 212095 w 242637"/>
                  <a:gd name="connsiteY26" fmla="*/ 35105 h 340725"/>
                  <a:gd name="connsiteX27" fmla="*/ 226550 w 242637"/>
                  <a:gd name="connsiteY27" fmla="*/ 57304 h 340725"/>
                  <a:gd name="connsiteX28" fmla="*/ 234810 w 242637"/>
                  <a:gd name="connsiteY28" fmla="*/ 81051 h 340725"/>
                  <a:gd name="connsiteX29" fmla="*/ 234810 w 242637"/>
                  <a:gd name="connsiteY29" fmla="*/ 81051 h 340725"/>
                  <a:gd name="connsiteX30" fmla="*/ 215709 w 242637"/>
                  <a:gd name="connsiteY30" fmla="*/ 104799 h 340725"/>
                  <a:gd name="connsiteX31" fmla="*/ 204868 w 242637"/>
                  <a:gd name="connsiteY31" fmla="*/ 104799 h 340725"/>
                  <a:gd name="connsiteX32" fmla="*/ 185766 w 242637"/>
                  <a:gd name="connsiteY32" fmla="*/ 89828 h 340725"/>
                  <a:gd name="connsiteX33" fmla="*/ 181120 w 242637"/>
                  <a:gd name="connsiteY33" fmla="*/ 76405 h 340725"/>
                  <a:gd name="connsiteX34" fmla="*/ 166665 w 242637"/>
                  <a:gd name="connsiteY34" fmla="*/ 56271 h 340725"/>
                  <a:gd name="connsiteX35" fmla="*/ 146015 w 242637"/>
                  <a:gd name="connsiteY35" fmla="*/ 43881 h 340725"/>
                  <a:gd name="connsiteX36" fmla="*/ 121235 w 242637"/>
                  <a:gd name="connsiteY36" fmla="*/ 39751 h 340725"/>
                  <a:gd name="connsiteX37" fmla="*/ 98004 w 242637"/>
                  <a:gd name="connsiteY37" fmla="*/ 42333 h 340725"/>
                  <a:gd name="connsiteX38" fmla="*/ 77354 w 242637"/>
                  <a:gd name="connsiteY38" fmla="*/ 50076 h 340725"/>
                  <a:gd name="connsiteX39" fmla="*/ 62899 w 242637"/>
                  <a:gd name="connsiteY39" fmla="*/ 64015 h 340725"/>
                  <a:gd name="connsiteX40" fmla="*/ 57220 w 242637"/>
                  <a:gd name="connsiteY40" fmla="*/ 85181 h 340725"/>
                  <a:gd name="connsiteX41" fmla="*/ 63931 w 242637"/>
                  <a:gd name="connsiteY41" fmla="*/ 107380 h 340725"/>
                  <a:gd name="connsiteX42" fmla="*/ 81484 w 242637"/>
                  <a:gd name="connsiteY42" fmla="*/ 123384 h 340725"/>
                  <a:gd name="connsiteX43" fmla="*/ 106264 w 242637"/>
                  <a:gd name="connsiteY43" fmla="*/ 135258 h 340725"/>
                  <a:gd name="connsiteX44" fmla="*/ 134658 w 242637"/>
                  <a:gd name="connsiteY44" fmla="*/ 144550 h 340725"/>
                  <a:gd name="connsiteX45" fmla="*/ 161503 w 242637"/>
                  <a:gd name="connsiteY45" fmla="*/ 153326 h 340725"/>
                  <a:gd name="connsiteX46" fmla="*/ 187315 w 242637"/>
                  <a:gd name="connsiteY46" fmla="*/ 163651 h 340725"/>
                  <a:gd name="connsiteX47" fmla="*/ 210546 w 242637"/>
                  <a:gd name="connsiteY47" fmla="*/ 177074 h 340725"/>
                  <a:gd name="connsiteX48" fmla="*/ 229131 w 242637"/>
                  <a:gd name="connsiteY48" fmla="*/ 194110 h 340725"/>
                  <a:gd name="connsiteX49" fmla="*/ 241521 w 242637"/>
                  <a:gd name="connsiteY49" fmla="*/ 216309 h 340725"/>
                  <a:gd name="connsiteX50" fmla="*/ 246168 w 242637"/>
                  <a:gd name="connsiteY50" fmla="*/ 244702 h 340725"/>
                  <a:gd name="connsiteX51" fmla="*/ 236875 w 242637"/>
                  <a:gd name="connsiteY51" fmla="*/ 288068 h 340725"/>
                  <a:gd name="connsiteX52" fmla="*/ 211579 w 242637"/>
                  <a:gd name="connsiteY52" fmla="*/ 319043 h 340725"/>
                  <a:gd name="connsiteX53" fmla="*/ 172860 w 242637"/>
                  <a:gd name="connsiteY53" fmla="*/ 338144 h 340725"/>
                  <a:gd name="connsiteX54" fmla="*/ 124333 w 242637"/>
                  <a:gd name="connsiteY54" fmla="*/ 344339 h 340725"/>
                  <a:gd name="connsiteX55" fmla="*/ 93358 w 242637"/>
                  <a:gd name="connsiteY55" fmla="*/ 340725 h 340725"/>
                  <a:gd name="connsiteX56" fmla="*/ 63931 w 242637"/>
                  <a:gd name="connsiteY56" fmla="*/ 329884 h 340725"/>
                  <a:gd name="connsiteX57" fmla="*/ 38119 w 242637"/>
                  <a:gd name="connsiteY57" fmla="*/ 312331 h 340725"/>
                  <a:gd name="connsiteX58" fmla="*/ 17469 w 242637"/>
                  <a:gd name="connsiteY58" fmla="*/ 288584 h 340725"/>
                  <a:gd name="connsiteX59" fmla="*/ 3530 w 242637"/>
                  <a:gd name="connsiteY59" fmla="*/ 259158 h 340725"/>
                  <a:gd name="connsiteX60" fmla="*/ 433 w 242637"/>
                  <a:gd name="connsiteY60" fmla="*/ 247800 h 340725"/>
                  <a:gd name="connsiteX61" fmla="*/ 19534 w 242637"/>
                  <a:gd name="connsiteY61" fmla="*/ 224569 h 340725"/>
                  <a:gd name="connsiteX62" fmla="*/ 32957 w 242637"/>
                  <a:gd name="connsiteY62" fmla="*/ 224569 h 340725"/>
                  <a:gd name="connsiteX63" fmla="*/ 32957 w 242637"/>
                  <a:gd name="connsiteY63" fmla="*/ 226118 h 340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</a:cxnLst>
                <a:rect l="l" t="t" r="r" b="b"/>
                <a:pathLst>
                  <a:path w="242637" h="340725">
                    <a:moveTo>
                      <a:pt x="32957" y="226118"/>
                    </a:moveTo>
                    <a:cubicBezTo>
                      <a:pt x="42249" y="226118"/>
                      <a:pt x="49993" y="232313"/>
                      <a:pt x="52058" y="241089"/>
                    </a:cubicBezTo>
                    <a:cubicBezTo>
                      <a:pt x="53090" y="246768"/>
                      <a:pt x="55155" y="251930"/>
                      <a:pt x="57220" y="257093"/>
                    </a:cubicBezTo>
                    <a:cubicBezTo>
                      <a:pt x="61350" y="266385"/>
                      <a:pt x="66513" y="274645"/>
                      <a:pt x="73224" y="281873"/>
                    </a:cubicBezTo>
                    <a:cubicBezTo>
                      <a:pt x="79935" y="288584"/>
                      <a:pt x="87679" y="294263"/>
                      <a:pt x="96455" y="297876"/>
                    </a:cubicBezTo>
                    <a:cubicBezTo>
                      <a:pt x="105231" y="301490"/>
                      <a:pt x="115556" y="303555"/>
                      <a:pt x="125881" y="303555"/>
                    </a:cubicBezTo>
                    <a:cubicBezTo>
                      <a:pt x="135690" y="303555"/>
                      <a:pt x="144466" y="302523"/>
                      <a:pt x="153243" y="300458"/>
                    </a:cubicBezTo>
                    <a:cubicBezTo>
                      <a:pt x="162019" y="298393"/>
                      <a:pt x="169763" y="294779"/>
                      <a:pt x="176474" y="290133"/>
                    </a:cubicBezTo>
                    <a:cubicBezTo>
                      <a:pt x="183185" y="285486"/>
                      <a:pt x="188348" y="279291"/>
                      <a:pt x="192478" y="272064"/>
                    </a:cubicBezTo>
                    <a:cubicBezTo>
                      <a:pt x="196608" y="264836"/>
                      <a:pt x="198156" y="255544"/>
                      <a:pt x="198156" y="245219"/>
                    </a:cubicBezTo>
                    <a:cubicBezTo>
                      <a:pt x="198156" y="236959"/>
                      <a:pt x="196091" y="229731"/>
                      <a:pt x="191445" y="224052"/>
                    </a:cubicBezTo>
                    <a:cubicBezTo>
                      <a:pt x="186799" y="217858"/>
                      <a:pt x="181120" y="212695"/>
                      <a:pt x="173893" y="208565"/>
                    </a:cubicBezTo>
                    <a:cubicBezTo>
                      <a:pt x="166665" y="203919"/>
                      <a:pt x="158405" y="200305"/>
                      <a:pt x="149113" y="197208"/>
                    </a:cubicBezTo>
                    <a:cubicBezTo>
                      <a:pt x="139820" y="194110"/>
                      <a:pt x="130528" y="191013"/>
                      <a:pt x="121235" y="187915"/>
                    </a:cubicBezTo>
                    <a:cubicBezTo>
                      <a:pt x="112459" y="185334"/>
                      <a:pt x="103683" y="182236"/>
                      <a:pt x="94390" y="179655"/>
                    </a:cubicBezTo>
                    <a:cubicBezTo>
                      <a:pt x="85614" y="176558"/>
                      <a:pt x="76838" y="172944"/>
                      <a:pt x="68062" y="169330"/>
                    </a:cubicBezTo>
                    <a:cubicBezTo>
                      <a:pt x="59802" y="165200"/>
                      <a:pt x="52058" y="161070"/>
                      <a:pt x="44830" y="155908"/>
                    </a:cubicBezTo>
                    <a:cubicBezTo>
                      <a:pt x="37603" y="150745"/>
                      <a:pt x="31408" y="145066"/>
                      <a:pt x="25729" y="138355"/>
                    </a:cubicBezTo>
                    <a:cubicBezTo>
                      <a:pt x="20567" y="131644"/>
                      <a:pt x="15920" y="123900"/>
                      <a:pt x="12823" y="115640"/>
                    </a:cubicBezTo>
                    <a:cubicBezTo>
                      <a:pt x="9725" y="106864"/>
                      <a:pt x="8177" y="97055"/>
                      <a:pt x="8177" y="86214"/>
                    </a:cubicBezTo>
                    <a:cubicBezTo>
                      <a:pt x="8177" y="72275"/>
                      <a:pt x="10758" y="59885"/>
                      <a:pt x="16437" y="49044"/>
                    </a:cubicBezTo>
                    <a:cubicBezTo>
                      <a:pt x="22115" y="38203"/>
                      <a:pt x="29859" y="29426"/>
                      <a:pt x="39668" y="22199"/>
                    </a:cubicBezTo>
                    <a:cubicBezTo>
                      <a:pt x="49477" y="14971"/>
                      <a:pt x="61350" y="9292"/>
                      <a:pt x="75289" y="5679"/>
                    </a:cubicBezTo>
                    <a:cubicBezTo>
                      <a:pt x="89228" y="2065"/>
                      <a:pt x="104715" y="0"/>
                      <a:pt x="121235" y="0"/>
                    </a:cubicBezTo>
                    <a:cubicBezTo>
                      <a:pt x="135690" y="0"/>
                      <a:pt x="149113" y="1549"/>
                      <a:pt x="160470" y="4646"/>
                    </a:cubicBezTo>
                    <a:cubicBezTo>
                      <a:pt x="171828" y="7744"/>
                      <a:pt x="181636" y="11874"/>
                      <a:pt x="190413" y="17036"/>
                    </a:cubicBezTo>
                    <a:cubicBezTo>
                      <a:pt x="198673" y="22199"/>
                      <a:pt x="205900" y="28394"/>
                      <a:pt x="212095" y="35105"/>
                    </a:cubicBezTo>
                    <a:cubicBezTo>
                      <a:pt x="217774" y="42333"/>
                      <a:pt x="222936" y="49560"/>
                      <a:pt x="226550" y="57304"/>
                    </a:cubicBezTo>
                    <a:cubicBezTo>
                      <a:pt x="230164" y="65048"/>
                      <a:pt x="233261" y="73308"/>
                      <a:pt x="234810" y="81051"/>
                    </a:cubicBezTo>
                    <a:lnTo>
                      <a:pt x="234810" y="81051"/>
                    </a:lnTo>
                    <a:cubicBezTo>
                      <a:pt x="237908" y="92925"/>
                      <a:pt x="228099" y="104799"/>
                      <a:pt x="215709" y="104799"/>
                    </a:cubicBezTo>
                    <a:lnTo>
                      <a:pt x="204868" y="104799"/>
                    </a:lnTo>
                    <a:cubicBezTo>
                      <a:pt x="196091" y="104799"/>
                      <a:pt x="187831" y="98604"/>
                      <a:pt x="185766" y="89828"/>
                    </a:cubicBezTo>
                    <a:cubicBezTo>
                      <a:pt x="184734" y="85181"/>
                      <a:pt x="183185" y="80535"/>
                      <a:pt x="181120" y="76405"/>
                    </a:cubicBezTo>
                    <a:cubicBezTo>
                      <a:pt x="177506" y="68145"/>
                      <a:pt x="172344" y="61434"/>
                      <a:pt x="166665" y="56271"/>
                    </a:cubicBezTo>
                    <a:cubicBezTo>
                      <a:pt x="160470" y="51109"/>
                      <a:pt x="153759" y="46979"/>
                      <a:pt x="146015" y="43881"/>
                    </a:cubicBezTo>
                    <a:cubicBezTo>
                      <a:pt x="138271" y="41300"/>
                      <a:pt x="130012" y="39751"/>
                      <a:pt x="121235" y="39751"/>
                    </a:cubicBezTo>
                    <a:cubicBezTo>
                      <a:pt x="113491" y="39751"/>
                      <a:pt x="105748" y="40784"/>
                      <a:pt x="98004" y="42333"/>
                    </a:cubicBezTo>
                    <a:cubicBezTo>
                      <a:pt x="90260" y="43881"/>
                      <a:pt x="83549" y="46463"/>
                      <a:pt x="77354" y="50076"/>
                    </a:cubicBezTo>
                    <a:cubicBezTo>
                      <a:pt x="71159" y="53690"/>
                      <a:pt x="66513" y="58336"/>
                      <a:pt x="62899" y="64015"/>
                    </a:cubicBezTo>
                    <a:cubicBezTo>
                      <a:pt x="59285" y="69694"/>
                      <a:pt x="57220" y="76921"/>
                      <a:pt x="57220" y="85181"/>
                    </a:cubicBezTo>
                    <a:cubicBezTo>
                      <a:pt x="57220" y="93441"/>
                      <a:pt x="59285" y="101185"/>
                      <a:pt x="63931" y="107380"/>
                    </a:cubicBezTo>
                    <a:cubicBezTo>
                      <a:pt x="68578" y="113575"/>
                      <a:pt x="74256" y="118738"/>
                      <a:pt x="81484" y="123384"/>
                    </a:cubicBezTo>
                    <a:cubicBezTo>
                      <a:pt x="88712" y="128030"/>
                      <a:pt x="96971" y="132160"/>
                      <a:pt x="106264" y="135258"/>
                    </a:cubicBezTo>
                    <a:cubicBezTo>
                      <a:pt x="115556" y="138871"/>
                      <a:pt x="125365" y="141969"/>
                      <a:pt x="134658" y="144550"/>
                    </a:cubicBezTo>
                    <a:cubicBezTo>
                      <a:pt x="143434" y="147131"/>
                      <a:pt x="152210" y="150229"/>
                      <a:pt x="161503" y="153326"/>
                    </a:cubicBezTo>
                    <a:cubicBezTo>
                      <a:pt x="170279" y="156424"/>
                      <a:pt x="179055" y="160038"/>
                      <a:pt x="187315" y="163651"/>
                    </a:cubicBezTo>
                    <a:cubicBezTo>
                      <a:pt x="195575" y="167781"/>
                      <a:pt x="203319" y="171911"/>
                      <a:pt x="210546" y="177074"/>
                    </a:cubicBezTo>
                    <a:cubicBezTo>
                      <a:pt x="217774" y="182236"/>
                      <a:pt x="223969" y="187915"/>
                      <a:pt x="229131" y="194110"/>
                    </a:cubicBezTo>
                    <a:cubicBezTo>
                      <a:pt x="234294" y="200821"/>
                      <a:pt x="238424" y="208049"/>
                      <a:pt x="241521" y="216309"/>
                    </a:cubicBezTo>
                    <a:cubicBezTo>
                      <a:pt x="244619" y="224569"/>
                      <a:pt x="246168" y="233861"/>
                      <a:pt x="246168" y="244702"/>
                    </a:cubicBezTo>
                    <a:cubicBezTo>
                      <a:pt x="246168" y="261223"/>
                      <a:pt x="243070" y="275678"/>
                      <a:pt x="236875" y="288068"/>
                    </a:cubicBezTo>
                    <a:cubicBezTo>
                      <a:pt x="230680" y="300458"/>
                      <a:pt x="222420" y="310783"/>
                      <a:pt x="211579" y="319043"/>
                    </a:cubicBezTo>
                    <a:cubicBezTo>
                      <a:pt x="200738" y="327303"/>
                      <a:pt x="187831" y="333498"/>
                      <a:pt x="172860" y="338144"/>
                    </a:cubicBezTo>
                    <a:cubicBezTo>
                      <a:pt x="157889" y="342274"/>
                      <a:pt x="141885" y="344339"/>
                      <a:pt x="124333" y="344339"/>
                    </a:cubicBezTo>
                    <a:cubicBezTo>
                      <a:pt x="114008" y="344339"/>
                      <a:pt x="103683" y="343306"/>
                      <a:pt x="93358" y="340725"/>
                    </a:cubicBezTo>
                    <a:cubicBezTo>
                      <a:pt x="83033" y="338144"/>
                      <a:pt x="73224" y="334530"/>
                      <a:pt x="63931" y="329884"/>
                    </a:cubicBezTo>
                    <a:cubicBezTo>
                      <a:pt x="54639" y="325238"/>
                      <a:pt x="45863" y="319043"/>
                      <a:pt x="38119" y="312331"/>
                    </a:cubicBezTo>
                    <a:cubicBezTo>
                      <a:pt x="30375" y="305620"/>
                      <a:pt x="23148" y="297360"/>
                      <a:pt x="17469" y="288584"/>
                    </a:cubicBezTo>
                    <a:cubicBezTo>
                      <a:pt x="11790" y="279808"/>
                      <a:pt x="7144" y="269999"/>
                      <a:pt x="3530" y="259158"/>
                    </a:cubicBezTo>
                    <a:cubicBezTo>
                      <a:pt x="2498" y="255544"/>
                      <a:pt x="1465" y="251930"/>
                      <a:pt x="433" y="247800"/>
                    </a:cubicBezTo>
                    <a:cubicBezTo>
                      <a:pt x="-2148" y="235926"/>
                      <a:pt x="7144" y="224569"/>
                      <a:pt x="19534" y="224569"/>
                    </a:cubicBezTo>
                    <a:lnTo>
                      <a:pt x="32957" y="224569"/>
                    </a:lnTo>
                    <a:lnTo>
                      <a:pt x="32957" y="226118"/>
                    </a:ln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AEC9F760-0F9C-499E-B527-5523581FF0E3}"/>
                  </a:ext>
                </a:extLst>
              </p:cNvPr>
              <p:cNvSpPr/>
              <p:nvPr/>
            </p:nvSpPr>
            <p:spPr>
              <a:xfrm>
                <a:off x="4024157" y="5959025"/>
                <a:ext cx="242637" cy="340725"/>
              </a:xfrm>
              <a:custGeom>
                <a:avLst/>
                <a:gdLst>
                  <a:gd name="connsiteX0" fmla="*/ 32957 w 242637"/>
                  <a:gd name="connsiteY0" fmla="*/ 226118 h 340725"/>
                  <a:gd name="connsiteX1" fmla="*/ 52058 w 242637"/>
                  <a:gd name="connsiteY1" fmla="*/ 241089 h 340725"/>
                  <a:gd name="connsiteX2" fmla="*/ 57220 w 242637"/>
                  <a:gd name="connsiteY2" fmla="*/ 257093 h 340725"/>
                  <a:gd name="connsiteX3" fmla="*/ 73224 w 242637"/>
                  <a:gd name="connsiteY3" fmla="*/ 281873 h 340725"/>
                  <a:gd name="connsiteX4" fmla="*/ 96455 w 242637"/>
                  <a:gd name="connsiteY4" fmla="*/ 297876 h 340725"/>
                  <a:gd name="connsiteX5" fmla="*/ 125881 w 242637"/>
                  <a:gd name="connsiteY5" fmla="*/ 303555 h 340725"/>
                  <a:gd name="connsiteX6" fmla="*/ 153243 w 242637"/>
                  <a:gd name="connsiteY6" fmla="*/ 300458 h 340725"/>
                  <a:gd name="connsiteX7" fmla="*/ 176474 w 242637"/>
                  <a:gd name="connsiteY7" fmla="*/ 290133 h 340725"/>
                  <a:gd name="connsiteX8" fmla="*/ 192478 w 242637"/>
                  <a:gd name="connsiteY8" fmla="*/ 272064 h 340725"/>
                  <a:gd name="connsiteX9" fmla="*/ 198156 w 242637"/>
                  <a:gd name="connsiteY9" fmla="*/ 245219 h 340725"/>
                  <a:gd name="connsiteX10" fmla="*/ 191445 w 242637"/>
                  <a:gd name="connsiteY10" fmla="*/ 224052 h 340725"/>
                  <a:gd name="connsiteX11" fmla="*/ 173893 w 242637"/>
                  <a:gd name="connsiteY11" fmla="*/ 208565 h 340725"/>
                  <a:gd name="connsiteX12" fmla="*/ 149113 w 242637"/>
                  <a:gd name="connsiteY12" fmla="*/ 197208 h 340725"/>
                  <a:gd name="connsiteX13" fmla="*/ 121235 w 242637"/>
                  <a:gd name="connsiteY13" fmla="*/ 187915 h 340725"/>
                  <a:gd name="connsiteX14" fmla="*/ 94390 w 242637"/>
                  <a:gd name="connsiteY14" fmla="*/ 179655 h 340725"/>
                  <a:gd name="connsiteX15" fmla="*/ 68062 w 242637"/>
                  <a:gd name="connsiteY15" fmla="*/ 169330 h 340725"/>
                  <a:gd name="connsiteX16" fmla="*/ 44830 w 242637"/>
                  <a:gd name="connsiteY16" fmla="*/ 155908 h 340725"/>
                  <a:gd name="connsiteX17" fmla="*/ 25729 w 242637"/>
                  <a:gd name="connsiteY17" fmla="*/ 138355 h 340725"/>
                  <a:gd name="connsiteX18" fmla="*/ 12823 w 242637"/>
                  <a:gd name="connsiteY18" fmla="*/ 115640 h 340725"/>
                  <a:gd name="connsiteX19" fmla="*/ 8177 w 242637"/>
                  <a:gd name="connsiteY19" fmla="*/ 86214 h 340725"/>
                  <a:gd name="connsiteX20" fmla="*/ 16437 w 242637"/>
                  <a:gd name="connsiteY20" fmla="*/ 49044 h 340725"/>
                  <a:gd name="connsiteX21" fmla="*/ 39668 w 242637"/>
                  <a:gd name="connsiteY21" fmla="*/ 22199 h 340725"/>
                  <a:gd name="connsiteX22" fmla="*/ 75289 w 242637"/>
                  <a:gd name="connsiteY22" fmla="*/ 5679 h 340725"/>
                  <a:gd name="connsiteX23" fmla="*/ 121235 w 242637"/>
                  <a:gd name="connsiteY23" fmla="*/ 0 h 340725"/>
                  <a:gd name="connsiteX24" fmla="*/ 160470 w 242637"/>
                  <a:gd name="connsiteY24" fmla="*/ 4646 h 340725"/>
                  <a:gd name="connsiteX25" fmla="*/ 190413 w 242637"/>
                  <a:gd name="connsiteY25" fmla="*/ 17036 h 340725"/>
                  <a:gd name="connsiteX26" fmla="*/ 212095 w 242637"/>
                  <a:gd name="connsiteY26" fmla="*/ 35105 h 340725"/>
                  <a:gd name="connsiteX27" fmla="*/ 226550 w 242637"/>
                  <a:gd name="connsiteY27" fmla="*/ 57304 h 340725"/>
                  <a:gd name="connsiteX28" fmla="*/ 234810 w 242637"/>
                  <a:gd name="connsiteY28" fmla="*/ 81051 h 340725"/>
                  <a:gd name="connsiteX29" fmla="*/ 234810 w 242637"/>
                  <a:gd name="connsiteY29" fmla="*/ 81051 h 340725"/>
                  <a:gd name="connsiteX30" fmla="*/ 215709 w 242637"/>
                  <a:gd name="connsiteY30" fmla="*/ 104799 h 340725"/>
                  <a:gd name="connsiteX31" fmla="*/ 204868 w 242637"/>
                  <a:gd name="connsiteY31" fmla="*/ 104799 h 340725"/>
                  <a:gd name="connsiteX32" fmla="*/ 185766 w 242637"/>
                  <a:gd name="connsiteY32" fmla="*/ 89828 h 340725"/>
                  <a:gd name="connsiteX33" fmla="*/ 181120 w 242637"/>
                  <a:gd name="connsiteY33" fmla="*/ 76405 h 340725"/>
                  <a:gd name="connsiteX34" fmla="*/ 166665 w 242637"/>
                  <a:gd name="connsiteY34" fmla="*/ 56271 h 340725"/>
                  <a:gd name="connsiteX35" fmla="*/ 146015 w 242637"/>
                  <a:gd name="connsiteY35" fmla="*/ 43881 h 340725"/>
                  <a:gd name="connsiteX36" fmla="*/ 121235 w 242637"/>
                  <a:gd name="connsiteY36" fmla="*/ 39751 h 340725"/>
                  <a:gd name="connsiteX37" fmla="*/ 98004 w 242637"/>
                  <a:gd name="connsiteY37" fmla="*/ 42333 h 340725"/>
                  <a:gd name="connsiteX38" fmla="*/ 77354 w 242637"/>
                  <a:gd name="connsiteY38" fmla="*/ 50076 h 340725"/>
                  <a:gd name="connsiteX39" fmla="*/ 62899 w 242637"/>
                  <a:gd name="connsiteY39" fmla="*/ 64015 h 340725"/>
                  <a:gd name="connsiteX40" fmla="*/ 57220 w 242637"/>
                  <a:gd name="connsiteY40" fmla="*/ 85181 h 340725"/>
                  <a:gd name="connsiteX41" fmla="*/ 63931 w 242637"/>
                  <a:gd name="connsiteY41" fmla="*/ 107380 h 340725"/>
                  <a:gd name="connsiteX42" fmla="*/ 81484 w 242637"/>
                  <a:gd name="connsiteY42" fmla="*/ 123384 h 340725"/>
                  <a:gd name="connsiteX43" fmla="*/ 106264 w 242637"/>
                  <a:gd name="connsiteY43" fmla="*/ 135258 h 340725"/>
                  <a:gd name="connsiteX44" fmla="*/ 134658 w 242637"/>
                  <a:gd name="connsiteY44" fmla="*/ 144550 h 340725"/>
                  <a:gd name="connsiteX45" fmla="*/ 161503 w 242637"/>
                  <a:gd name="connsiteY45" fmla="*/ 153326 h 340725"/>
                  <a:gd name="connsiteX46" fmla="*/ 187315 w 242637"/>
                  <a:gd name="connsiteY46" fmla="*/ 163651 h 340725"/>
                  <a:gd name="connsiteX47" fmla="*/ 210546 w 242637"/>
                  <a:gd name="connsiteY47" fmla="*/ 177074 h 340725"/>
                  <a:gd name="connsiteX48" fmla="*/ 229131 w 242637"/>
                  <a:gd name="connsiteY48" fmla="*/ 194110 h 340725"/>
                  <a:gd name="connsiteX49" fmla="*/ 241521 w 242637"/>
                  <a:gd name="connsiteY49" fmla="*/ 216309 h 340725"/>
                  <a:gd name="connsiteX50" fmla="*/ 246168 w 242637"/>
                  <a:gd name="connsiteY50" fmla="*/ 244702 h 340725"/>
                  <a:gd name="connsiteX51" fmla="*/ 236875 w 242637"/>
                  <a:gd name="connsiteY51" fmla="*/ 288068 h 340725"/>
                  <a:gd name="connsiteX52" fmla="*/ 211579 w 242637"/>
                  <a:gd name="connsiteY52" fmla="*/ 319043 h 340725"/>
                  <a:gd name="connsiteX53" fmla="*/ 172860 w 242637"/>
                  <a:gd name="connsiteY53" fmla="*/ 338144 h 340725"/>
                  <a:gd name="connsiteX54" fmla="*/ 124333 w 242637"/>
                  <a:gd name="connsiteY54" fmla="*/ 344339 h 340725"/>
                  <a:gd name="connsiteX55" fmla="*/ 93358 w 242637"/>
                  <a:gd name="connsiteY55" fmla="*/ 340725 h 340725"/>
                  <a:gd name="connsiteX56" fmla="*/ 63931 w 242637"/>
                  <a:gd name="connsiteY56" fmla="*/ 329884 h 340725"/>
                  <a:gd name="connsiteX57" fmla="*/ 38119 w 242637"/>
                  <a:gd name="connsiteY57" fmla="*/ 312331 h 340725"/>
                  <a:gd name="connsiteX58" fmla="*/ 17469 w 242637"/>
                  <a:gd name="connsiteY58" fmla="*/ 288584 h 340725"/>
                  <a:gd name="connsiteX59" fmla="*/ 3530 w 242637"/>
                  <a:gd name="connsiteY59" fmla="*/ 259158 h 340725"/>
                  <a:gd name="connsiteX60" fmla="*/ 433 w 242637"/>
                  <a:gd name="connsiteY60" fmla="*/ 247800 h 340725"/>
                  <a:gd name="connsiteX61" fmla="*/ 19534 w 242637"/>
                  <a:gd name="connsiteY61" fmla="*/ 224569 h 340725"/>
                  <a:gd name="connsiteX62" fmla="*/ 32957 w 242637"/>
                  <a:gd name="connsiteY62" fmla="*/ 224569 h 340725"/>
                  <a:gd name="connsiteX63" fmla="*/ 32957 w 242637"/>
                  <a:gd name="connsiteY63" fmla="*/ 226118 h 340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</a:cxnLst>
                <a:rect l="l" t="t" r="r" b="b"/>
                <a:pathLst>
                  <a:path w="242637" h="340725">
                    <a:moveTo>
                      <a:pt x="32957" y="226118"/>
                    </a:moveTo>
                    <a:cubicBezTo>
                      <a:pt x="42249" y="226118"/>
                      <a:pt x="49993" y="232313"/>
                      <a:pt x="52058" y="241089"/>
                    </a:cubicBezTo>
                    <a:cubicBezTo>
                      <a:pt x="53090" y="246768"/>
                      <a:pt x="55155" y="251930"/>
                      <a:pt x="57220" y="257093"/>
                    </a:cubicBezTo>
                    <a:cubicBezTo>
                      <a:pt x="61350" y="266385"/>
                      <a:pt x="66513" y="274645"/>
                      <a:pt x="73224" y="281873"/>
                    </a:cubicBezTo>
                    <a:cubicBezTo>
                      <a:pt x="79935" y="288584"/>
                      <a:pt x="87679" y="294263"/>
                      <a:pt x="96455" y="297876"/>
                    </a:cubicBezTo>
                    <a:cubicBezTo>
                      <a:pt x="105231" y="301490"/>
                      <a:pt x="115556" y="303555"/>
                      <a:pt x="125881" y="303555"/>
                    </a:cubicBezTo>
                    <a:cubicBezTo>
                      <a:pt x="135690" y="303555"/>
                      <a:pt x="144466" y="302523"/>
                      <a:pt x="153243" y="300458"/>
                    </a:cubicBezTo>
                    <a:cubicBezTo>
                      <a:pt x="162019" y="298393"/>
                      <a:pt x="169763" y="294779"/>
                      <a:pt x="176474" y="290133"/>
                    </a:cubicBezTo>
                    <a:cubicBezTo>
                      <a:pt x="183185" y="285486"/>
                      <a:pt x="188348" y="279291"/>
                      <a:pt x="192478" y="272064"/>
                    </a:cubicBezTo>
                    <a:cubicBezTo>
                      <a:pt x="196608" y="264836"/>
                      <a:pt x="198156" y="255544"/>
                      <a:pt x="198156" y="245219"/>
                    </a:cubicBezTo>
                    <a:cubicBezTo>
                      <a:pt x="198156" y="236959"/>
                      <a:pt x="196091" y="229731"/>
                      <a:pt x="191445" y="224052"/>
                    </a:cubicBezTo>
                    <a:cubicBezTo>
                      <a:pt x="186799" y="217858"/>
                      <a:pt x="181120" y="212695"/>
                      <a:pt x="173893" y="208565"/>
                    </a:cubicBezTo>
                    <a:cubicBezTo>
                      <a:pt x="166665" y="203919"/>
                      <a:pt x="158405" y="200305"/>
                      <a:pt x="149113" y="197208"/>
                    </a:cubicBezTo>
                    <a:cubicBezTo>
                      <a:pt x="139820" y="194110"/>
                      <a:pt x="130528" y="191013"/>
                      <a:pt x="121235" y="187915"/>
                    </a:cubicBezTo>
                    <a:cubicBezTo>
                      <a:pt x="112459" y="185334"/>
                      <a:pt x="103683" y="182236"/>
                      <a:pt x="94390" y="179655"/>
                    </a:cubicBezTo>
                    <a:cubicBezTo>
                      <a:pt x="85614" y="176558"/>
                      <a:pt x="76838" y="172944"/>
                      <a:pt x="68062" y="169330"/>
                    </a:cubicBezTo>
                    <a:cubicBezTo>
                      <a:pt x="59802" y="165200"/>
                      <a:pt x="52058" y="161070"/>
                      <a:pt x="44830" y="155908"/>
                    </a:cubicBezTo>
                    <a:cubicBezTo>
                      <a:pt x="37603" y="150745"/>
                      <a:pt x="31408" y="145066"/>
                      <a:pt x="25729" y="138355"/>
                    </a:cubicBezTo>
                    <a:cubicBezTo>
                      <a:pt x="20567" y="131644"/>
                      <a:pt x="15920" y="123900"/>
                      <a:pt x="12823" y="115640"/>
                    </a:cubicBezTo>
                    <a:cubicBezTo>
                      <a:pt x="9725" y="106864"/>
                      <a:pt x="8177" y="97055"/>
                      <a:pt x="8177" y="86214"/>
                    </a:cubicBezTo>
                    <a:cubicBezTo>
                      <a:pt x="8177" y="72275"/>
                      <a:pt x="10758" y="59885"/>
                      <a:pt x="16437" y="49044"/>
                    </a:cubicBezTo>
                    <a:cubicBezTo>
                      <a:pt x="22115" y="38203"/>
                      <a:pt x="29859" y="29426"/>
                      <a:pt x="39668" y="22199"/>
                    </a:cubicBezTo>
                    <a:cubicBezTo>
                      <a:pt x="49477" y="14971"/>
                      <a:pt x="61350" y="9292"/>
                      <a:pt x="75289" y="5679"/>
                    </a:cubicBezTo>
                    <a:cubicBezTo>
                      <a:pt x="89228" y="2065"/>
                      <a:pt x="104715" y="0"/>
                      <a:pt x="121235" y="0"/>
                    </a:cubicBezTo>
                    <a:cubicBezTo>
                      <a:pt x="135690" y="0"/>
                      <a:pt x="149113" y="1549"/>
                      <a:pt x="160470" y="4646"/>
                    </a:cubicBezTo>
                    <a:cubicBezTo>
                      <a:pt x="171828" y="7744"/>
                      <a:pt x="181636" y="11874"/>
                      <a:pt x="190413" y="17036"/>
                    </a:cubicBezTo>
                    <a:cubicBezTo>
                      <a:pt x="198673" y="22199"/>
                      <a:pt x="205900" y="28394"/>
                      <a:pt x="212095" y="35105"/>
                    </a:cubicBezTo>
                    <a:cubicBezTo>
                      <a:pt x="217774" y="42333"/>
                      <a:pt x="222936" y="49560"/>
                      <a:pt x="226550" y="57304"/>
                    </a:cubicBezTo>
                    <a:cubicBezTo>
                      <a:pt x="230164" y="65048"/>
                      <a:pt x="233261" y="73308"/>
                      <a:pt x="234810" y="81051"/>
                    </a:cubicBezTo>
                    <a:lnTo>
                      <a:pt x="234810" y="81051"/>
                    </a:lnTo>
                    <a:cubicBezTo>
                      <a:pt x="237908" y="92925"/>
                      <a:pt x="228099" y="104799"/>
                      <a:pt x="215709" y="104799"/>
                    </a:cubicBezTo>
                    <a:lnTo>
                      <a:pt x="204868" y="104799"/>
                    </a:lnTo>
                    <a:cubicBezTo>
                      <a:pt x="196091" y="104799"/>
                      <a:pt x="187831" y="98604"/>
                      <a:pt x="185766" y="89828"/>
                    </a:cubicBezTo>
                    <a:cubicBezTo>
                      <a:pt x="184734" y="85181"/>
                      <a:pt x="183185" y="80535"/>
                      <a:pt x="181120" y="76405"/>
                    </a:cubicBezTo>
                    <a:cubicBezTo>
                      <a:pt x="177506" y="68145"/>
                      <a:pt x="172344" y="61434"/>
                      <a:pt x="166665" y="56271"/>
                    </a:cubicBezTo>
                    <a:cubicBezTo>
                      <a:pt x="160470" y="51109"/>
                      <a:pt x="153759" y="46979"/>
                      <a:pt x="146015" y="43881"/>
                    </a:cubicBezTo>
                    <a:cubicBezTo>
                      <a:pt x="138272" y="41300"/>
                      <a:pt x="130012" y="39751"/>
                      <a:pt x="121235" y="39751"/>
                    </a:cubicBezTo>
                    <a:cubicBezTo>
                      <a:pt x="113491" y="39751"/>
                      <a:pt x="105748" y="40784"/>
                      <a:pt x="98004" y="42333"/>
                    </a:cubicBezTo>
                    <a:cubicBezTo>
                      <a:pt x="90260" y="43881"/>
                      <a:pt x="83549" y="46463"/>
                      <a:pt x="77354" y="50076"/>
                    </a:cubicBezTo>
                    <a:cubicBezTo>
                      <a:pt x="71159" y="53690"/>
                      <a:pt x="66513" y="58336"/>
                      <a:pt x="62899" y="64015"/>
                    </a:cubicBezTo>
                    <a:cubicBezTo>
                      <a:pt x="59285" y="69694"/>
                      <a:pt x="57220" y="76921"/>
                      <a:pt x="57220" y="85181"/>
                    </a:cubicBezTo>
                    <a:cubicBezTo>
                      <a:pt x="57220" y="93441"/>
                      <a:pt x="59285" y="101185"/>
                      <a:pt x="63931" y="107380"/>
                    </a:cubicBezTo>
                    <a:cubicBezTo>
                      <a:pt x="68578" y="113575"/>
                      <a:pt x="74256" y="118738"/>
                      <a:pt x="81484" y="123384"/>
                    </a:cubicBezTo>
                    <a:cubicBezTo>
                      <a:pt x="88712" y="128030"/>
                      <a:pt x="96972" y="132160"/>
                      <a:pt x="106264" y="135258"/>
                    </a:cubicBezTo>
                    <a:cubicBezTo>
                      <a:pt x="115556" y="138871"/>
                      <a:pt x="125365" y="141969"/>
                      <a:pt x="134658" y="144550"/>
                    </a:cubicBezTo>
                    <a:cubicBezTo>
                      <a:pt x="143434" y="147131"/>
                      <a:pt x="152210" y="150229"/>
                      <a:pt x="161503" y="153326"/>
                    </a:cubicBezTo>
                    <a:cubicBezTo>
                      <a:pt x="170279" y="156424"/>
                      <a:pt x="179055" y="160038"/>
                      <a:pt x="187315" y="163651"/>
                    </a:cubicBezTo>
                    <a:cubicBezTo>
                      <a:pt x="195575" y="167781"/>
                      <a:pt x="203319" y="171911"/>
                      <a:pt x="210546" y="177074"/>
                    </a:cubicBezTo>
                    <a:cubicBezTo>
                      <a:pt x="217774" y="182236"/>
                      <a:pt x="223969" y="187915"/>
                      <a:pt x="229131" y="194110"/>
                    </a:cubicBezTo>
                    <a:cubicBezTo>
                      <a:pt x="234294" y="200821"/>
                      <a:pt x="238424" y="208049"/>
                      <a:pt x="241521" y="216309"/>
                    </a:cubicBezTo>
                    <a:cubicBezTo>
                      <a:pt x="244619" y="224569"/>
                      <a:pt x="246168" y="233861"/>
                      <a:pt x="246168" y="244702"/>
                    </a:cubicBezTo>
                    <a:cubicBezTo>
                      <a:pt x="246168" y="261223"/>
                      <a:pt x="243070" y="275678"/>
                      <a:pt x="236875" y="288068"/>
                    </a:cubicBezTo>
                    <a:cubicBezTo>
                      <a:pt x="230680" y="300458"/>
                      <a:pt x="222420" y="310783"/>
                      <a:pt x="211579" y="319043"/>
                    </a:cubicBezTo>
                    <a:cubicBezTo>
                      <a:pt x="200738" y="327303"/>
                      <a:pt x="187831" y="333498"/>
                      <a:pt x="172860" y="338144"/>
                    </a:cubicBezTo>
                    <a:cubicBezTo>
                      <a:pt x="157889" y="342274"/>
                      <a:pt x="141885" y="344339"/>
                      <a:pt x="124333" y="344339"/>
                    </a:cubicBezTo>
                    <a:cubicBezTo>
                      <a:pt x="114008" y="344339"/>
                      <a:pt x="103683" y="343306"/>
                      <a:pt x="93358" y="340725"/>
                    </a:cubicBezTo>
                    <a:cubicBezTo>
                      <a:pt x="83033" y="338144"/>
                      <a:pt x="73224" y="334530"/>
                      <a:pt x="63931" y="329884"/>
                    </a:cubicBezTo>
                    <a:cubicBezTo>
                      <a:pt x="54639" y="325238"/>
                      <a:pt x="45863" y="319043"/>
                      <a:pt x="38119" y="312331"/>
                    </a:cubicBezTo>
                    <a:cubicBezTo>
                      <a:pt x="30375" y="305620"/>
                      <a:pt x="23148" y="297360"/>
                      <a:pt x="17469" y="288584"/>
                    </a:cubicBezTo>
                    <a:cubicBezTo>
                      <a:pt x="11790" y="279808"/>
                      <a:pt x="7144" y="269999"/>
                      <a:pt x="3530" y="259158"/>
                    </a:cubicBezTo>
                    <a:cubicBezTo>
                      <a:pt x="2498" y="255544"/>
                      <a:pt x="1465" y="251930"/>
                      <a:pt x="433" y="247800"/>
                    </a:cubicBezTo>
                    <a:cubicBezTo>
                      <a:pt x="-2148" y="235926"/>
                      <a:pt x="7144" y="224569"/>
                      <a:pt x="19534" y="224569"/>
                    </a:cubicBezTo>
                    <a:lnTo>
                      <a:pt x="32957" y="224569"/>
                    </a:lnTo>
                    <a:lnTo>
                      <a:pt x="32957" y="226118"/>
                    </a:ln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0C67BE11-C39C-4F20-91F8-A54FEC29EB9F}"/>
                  </a:ext>
                </a:extLst>
              </p:cNvPr>
              <p:cNvSpPr/>
              <p:nvPr/>
            </p:nvSpPr>
            <p:spPr>
              <a:xfrm>
                <a:off x="3705346" y="5956960"/>
                <a:ext cx="283937" cy="345888"/>
              </a:xfrm>
              <a:custGeom>
                <a:avLst/>
                <a:gdLst>
                  <a:gd name="connsiteX0" fmla="*/ 160239 w 283937"/>
                  <a:gd name="connsiteY0" fmla="*/ 123900 h 345887"/>
                  <a:gd name="connsiteX1" fmla="*/ 232514 w 283937"/>
                  <a:gd name="connsiteY1" fmla="*/ 9809 h 345887"/>
                  <a:gd name="connsiteX2" fmla="*/ 249034 w 283937"/>
                  <a:gd name="connsiteY2" fmla="*/ 516 h 345887"/>
                  <a:gd name="connsiteX3" fmla="*/ 265554 w 283937"/>
                  <a:gd name="connsiteY3" fmla="*/ 516 h 345887"/>
                  <a:gd name="connsiteX4" fmla="*/ 282591 w 283937"/>
                  <a:gd name="connsiteY4" fmla="*/ 30459 h 345887"/>
                  <a:gd name="connsiteX5" fmla="*/ 172629 w 283937"/>
                  <a:gd name="connsiteY5" fmla="*/ 213728 h 345887"/>
                  <a:gd name="connsiteX6" fmla="*/ 170048 w 283937"/>
                  <a:gd name="connsiteY6" fmla="*/ 224053 h 345887"/>
                  <a:gd name="connsiteX7" fmla="*/ 170048 w 283937"/>
                  <a:gd name="connsiteY7" fmla="*/ 326786 h 345887"/>
                  <a:gd name="connsiteX8" fmla="*/ 150431 w 283937"/>
                  <a:gd name="connsiteY8" fmla="*/ 346404 h 345887"/>
                  <a:gd name="connsiteX9" fmla="*/ 134943 w 283937"/>
                  <a:gd name="connsiteY9" fmla="*/ 346404 h 345887"/>
                  <a:gd name="connsiteX10" fmla="*/ 115326 w 283937"/>
                  <a:gd name="connsiteY10" fmla="*/ 326786 h 345887"/>
                  <a:gd name="connsiteX11" fmla="*/ 115326 w 283937"/>
                  <a:gd name="connsiteY11" fmla="*/ 223536 h 345887"/>
                  <a:gd name="connsiteX12" fmla="*/ 112744 w 283937"/>
                  <a:gd name="connsiteY12" fmla="*/ 213211 h 345887"/>
                  <a:gd name="connsiteX13" fmla="*/ 2783 w 283937"/>
                  <a:gd name="connsiteY13" fmla="*/ 29942 h 345887"/>
                  <a:gd name="connsiteX14" fmla="*/ 19820 w 283937"/>
                  <a:gd name="connsiteY14" fmla="*/ 0 h 345887"/>
                  <a:gd name="connsiteX15" fmla="*/ 36340 w 283937"/>
                  <a:gd name="connsiteY15" fmla="*/ 0 h 345887"/>
                  <a:gd name="connsiteX16" fmla="*/ 52860 w 283937"/>
                  <a:gd name="connsiteY16" fmla="*/ 8776 h 345887"/>
                  <a:gd name="connsiteX17" fmla="*/ 127716 w 283937"/>
                  <a:gd name="connsiteY17" fmla="*/ 123384 h 345887"/>
                  <a:gd name="connsiteX18" fmla="*/ 160239 w 283937"/>
                  <a:gd name="connsiteY18" fmla="*/ 123900 h 345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83937" h="345887">
                    <a:moveTo>
                      <a:pt x="160239" y="123900"/>
                    </a:moveTo>
                    <a:lnTo>
                      <a:pt x="232514" y="9809"/>
                    </a:lnTo>
                    <a:cubicBezTo>
                      <a:pt x="236128" y="4130"/>
                      <a:pt x="242323" y="516"/>
                      <a:pt x="249034" y="516"/>
                    </a:cubicBezTo>
                    <a:lnTo>
                      <a:pt x="265554" y="516"/>
                    </a:lnTo>
                    <a:cubicBezTo>
                      <a:pt x="281042" y="516"/>
                      <a:pt x="290334" y="17036"/>
                      <a:pt x="282591" y="30459"/>
                    </a:cubicBezTo>
                    <a:lnTo>
                      <a:pt x="172629" y="213728"/>
                    </a:lnTo>
                    <a:cubicBezTo>
                      <a:pt x="170564" y="216825"/>
                      <a:pt x="170048" y="220439"/>
                      <a:pt x="170048" y="224053"/>
                    </a:cubicBezTo>
                    <a:lnTo>
                      <a:pt x="170048" y="326786"/>
                    </a:lnTo>
                    <a:cubicBezTo>
                      <a:pt x="170048" y="337628"/>
                      <a:pt x="161272" y="346404"/>
                      <a:pt x="150431" y="346404"/>
                    </a:cubicBezTo>
                    <a:lnTo>
                      <a:pt x="134943" y="346404"/>
                    </a:lnTo>
                    <a:cubicBezTo>
                      <a:pt x="124102" y="346404"/>
                      <a:pt x="115326" y="337628"/>
                      <a:pt x="115326" y="326786"/>
                    </a:cubicBezTo>
                    <a:lnTo>
                      <a:pt x="115326" y="223536"/>
                    </a:lnTo>
                    <a:cubicBezTo>
                      <a:pt x="115326" y="219922"/>
                      <a:pt x="114293" y="216309"/>
                      <a:pt x="112744" y="213211"/>
                    </a:cubicBezTo>
                    <a:lnTo>
                      <a:pt x="2783" y="29942"/>
                    </a:lnTo>
                    <a:cubicBezTo>
                      <a:pt x="-4960" y="17036"/>
                      <a:pt x="4332" y="0"/>
                      <a:pt x="19820" y="0"/>
                    </a:cubicBezTo>
                    <a:lnTo>
                      <a:pt x="36340" y="0"/>
                    </a:lnTo>
                    <a:cubicBezTo>
                      <a:pt x="43051" y="0"/>
                      <a:pt x="49246" y="3614"/>
                      <a:pt x="52860" y="8776"/>
                    </a:cubicBezTo>
                    <a:lnTo>
                      <a:pt x="127716" y="123384"/>
                    </a:lnTo>
                    <a:cubicBezTo>
                      <a:pt x="134943" y="135774"/>
                      <a:pt x="152496" y="135774"/>
                      <a:pt x="160239" y="123900"/>
                    </a:cubicBez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C182EBFE-D647-4C86-BB18-D8441A893F7F}"/>
                  </a:ext>
                </a:extLst>
              </p:cNvPr>
              <p:cNvSpPr/>
              <p:nvPr/>
            </p:nvSpPr>
            <p:spPr>
              <a:xfrm>
                <a:off x="1822270" y="5787625"/>
                <a:ext cx="268450" cy="691775"/>
              </a:xfrm>
              <a:custGeom>
                <a:avLst/>
                <a:gdLst>
                  <a:gd name="connsiteX0" fmla="*/ 0 w 268449"/>
                  <a:gd name="connsiteY0" fmla="*/ 102739 h 691775"/>
                  <a:gd name="connsiteX1" fmla="*/ 0 w 268449"/>
                  <a:gd name="connsiteY1" fmla="*/ 693329 h 691775"/>
                  <a:gd name="connsiteX2" fmla="*/ 2065 w 268449"/>
                  <a:gd name="connsiteY2" fmla="*/ 695394 h 691775"/>
                  <a:gd name="connsiteX3" fmla="*/ 224052 w 268449"/>
                  <a:gd name="connsiteY3" fmla="*/ 38724 h 691775"/>
                  <a:gd name="connsiteX4" fmla="*/ 270515 w 268449"/>
                  <a:gd name="connsiteY4" fmla="*/ 5 h 691775"/>
                  <a:gd name="connsiteX5" fmla="*/ 267417 w 268449"/>
                  <a:gd name="connsiteY5" fmla="*/ 5 h 691775"/>
                  <a:gd name="connsiteX6" fmla="*/ 0 w 268449"/>
                  <a:gd name="connsiteY6" fmla="*/ 102739 h 691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68449" h="691775">
                    <a:moveTo>
                      <a:pt x="0" y="102739"/>
                    </a:moveTo>
                    <a:lnTo>
                      <a:pt x="0" y="693329"/>
                    </a:lnTo>
                    <a:cubicBezTo>
                      <a:pt x="516" y="693845"/>
                      <a:pt x="1549" y="694361"/>
                      <a:pt x="2065" y="695394"/>
                    </a:cubicBezTo>
                    <a:lnTo>
                      <a:pt x="224052" y="38724"/>
                    </a:lnTo>
                    <a:cubicBezTo>
                      <a:pt x="234893" y="13428"/>
                      <a:pt x="250381" y="521"/>
                      <a:pt x="270515" y="5"/>
                    </a:cubicBezTo>
                    <a:cubicBezTo>
                      <a:pt x="269482" y="5"/>
                      <a:pt x="268450" y="5"/>
                      <a:pt x="267417" y="5"/>
                    </a:cubicBezTo>
                    <a:cubicBezTo>
                      <a:pt x="164167" y="-511"/>
                      <a:pt x="70726" y="38724"/>
                      <a:pt x="0" y="102739"/>
                    </a:cubicBez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FDF64965-B088-44EC-84F6-3AECDBE4F618}"/>
                  </a:ext>
                </a:extLst>
              </p:cNvPr>
              <p:cNvSpPr/>
              <p:nvPr/>
            </p:nvSpPr>
            <p:spPr>
              <a:xfrm>
                <a:off x="1873895" y="5884169"/>
                <a:ext cx="433649" cy="696938"/>
              </a:xfrm>
              <a:custGeom>
                <a:avLst/>
                <a:gdLst>
                  <a:gd name="connsiteX0" fmla="*/ 218373 w 433649"/>
                  <a:gd name="connsiteY0" fmla="*/ 0 h 696937"/>
                  <a:gd name="connsiteX1" fmla="*/ 8260 w 433649"/>
                  <a:gd name="connsiteY1" fmla="*/ 611240 h 696937"/>
                  <a:gd name="connsiteX2" fmla="*/ 0 w 433649"/>
                  <a:gd name="connsiteY2" fmla="*/ 636020 h 696937"/>
                  <a:gd name="connsiteX3" fmla="*/ 215792 w 433649"/>
                  <a:gd name="connsiteY3" fmla="*/ 699519 h 696937"/>
                  <a:gd name="connsiteX4" fmla="*/ 435715 w 433649"/>
                  <a:gd name="connsiteY4" fmla="*/ 633439 h 696937"/>
                  <a:gd name="connsiteX5" fmla="*/ 427454 w 433649"/>
                  <a:gd name="connsiteY5" fmla="*/ 609175 h 696937"/>
                  <a:gd name="connsiteX6" fmla="*/ 218373 w 433649"/>
                  <a:gd name="connsiteY6" fmla="*/ 0 h 6969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33649" h="696937">
                    <a:moveTo>
                      <a:pt x="218373" y="0"/>
                    </a:moveTo>
                    <a:lnTo>
                      <a:pt x="8260" y="611240"/>
                    </a:lnTo>
                    <a:lnTo>
                      <a:pt x="0" y="636020"/>
                    </a:lnTo>
                    <a:cubicBezTo>
                      <a:pt x="61950" y="676288"/>
                      <a:pt x="136290" y="699519"/>
                      <a:pt x="215792" y="699519"/>
                    </a:cubicBezTo>
                    <a:cubicBezTo>
                      <a:pt x="296843" y="699519"/>
                      <a:pt x="372732" y="675255"/>
                      <a:pt x="435715" y="633439"/>
                    </a:cubicBezTo>
                    <a:lnTo>
                      <a:pt x="427454" y="609175"/>
                    </a:lnTo>
                    <a:lnTo>
                      <a:pt x="218373" y="0"/>
                    </a:ln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F8FAC5EB-4A45-4001-AF45-F65B0328D945}"/>
                  </a:ext>
                </a:extLst>
              </p:cNvPr>
              <p:cNvSpPr/>
              <p:nvPr/>
            </p:nvSpPr>
            <p:spPr>
              <a:xfrm>
                <a:off x="1691143" y="5967802"/>
                <a:ext cx="61950" cy="433650"/>
              </a:xfrm>
              <a:custGeom>
                <a:avLst/>
                <a:gdLst>
                  <a:gd name="connsiteX0" fmla="*/ 64531 w 61949"/>
                  <a:gd name="connsiteY0" fmla="*/ 435199 h 433650"/>
                  <a:gd name="connsiteX1" fmla="*/ 64531 w 61949"/>
                  <a:gd name="connsiteY1" fmla="*/ 0 h 433650"/>
                  <a:gd name="connsiteX2" fmla="*/ 0 w 61949"/>
                  <a:gd name="connsiteY2" fmla="*/ 217341 h 433650"/>
                  <a:gd name="connsiteX3" fmla="*/ 64531 w 61949"/>
                  <a:gd name="connsiteY3" fmla="*/ 435199 h 43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1949" h="433650">
                    <a:moveTo>
                      <a:pt x="64531" y="435199"/>
                    </a:moveTo>
                    <a:lnTo>
                      <a:pt x="64531" y="0"/>
                    </a:lnTo>
                    <a:cubicBezTo>
                      <a:pt x="23747" y="62466"/>
                      <a:pt x="0" y="137322"/>
                      <a:pt x="0" y="217341"/>
                    </a:cubicBezTo>
                    <a:cubicBezTo>
                      <a:pt x="0" y="297876"/>
                      <a:pt x="23747" y="372216"/>
                      <a:pt x="64531" y="435199"/>
                    </a:cubicBez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A647EF33-A774-4800-A401-1CB7372ED11B}"/>
                  </a:ext>
                </a:extLst>
              </p:cNvPr>
              <p:cNvSpPr/>
              <p:nvPr/>
            </p:nvSpPr>
            <p:spPr>
              <a:xfrm>
                <a:off x="2095366" y="5787114"/>
                <a:ext cx="268450" cy="686613"/>
              </a:xfrm>
              <a:custGeom>
                <a:avLst/>
                <a:gdLst>
                  <a:gd name="connsiteX0" fmla="*/ 44397 w 268449"/>
                  <a:gd name="connsiteY0" fmla="*/ 38719 h 686612"/>
                  <a:gd name="connsiteX1" fmla="*/ 264836 w 268449"/>
                  <a:gd name="connsiteY1" fmla="*/ 690226 h 686612"/>
                  <a:gd name="connsiteX2" fmla="*/ 268966 w 268449"/>
                  <a:gd name="connsiteY2" fmla="*/ 686613 h 686612"/>
                  <a:gd name="connsiteX3" fmla="*/ 268966 w 268449"/>
                  <a:gd name="connsiteY3" fmla="*/ 109961 h 686612"/>
                  <a:gd name="connsiteX4" fmla="*/ 0 w 268449"/>
                  <a:gd name="connsiteY4" fmla="*/ 0 h 686612"/>
                  <a:gd name="connsiteX5" fmla="*/ 44397 w 268449"/>
                  <a:gd name="connsiteY5" fmla="*/ 38719 h 6866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68449" h="686612">
                    <a:moveTo>
                      <a:pt x="44397" y="38719"/>
                    </a:moveTo>
                    <a:lnTo>
                      <a:pt x="264836" y="690226"/>
                    </a:lnTo>
                    <a:cubicBezTo>
                      <a:pt x="266385" y="689194"/>
                      <a:pt x="267417" y="687645"/>
                      <a:pt x="268966" y="686613"/>
                    </a:cubicBezTo>
                    <a:lnTo>
                      <a:pt x="268966" y="109961"/>
                    </a:lnTo>
                    <a:cubicBezTo>
                      <a:pt x="198240" y="43365"/>
                      <a:pt x="104282" y="1549"/>
                      <a:pt x="0" y="0"/>
                    </a:cubicBezTo>
                    <a:cubicBezTo>
                      <a:pt x="18585" y="1033"/>
                      <a:pt x="33556" y="13939"/>
                      <a:pt x="44397" y="38719"/>
                    </a:cubicBez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1E13D55A-4922-4944-9760-6EA5AC266DF1}"/>
                  </a:ext>
                </a:extLst>
              </p:cNvPr>
              <p:cNvSpPr/>
              <p:nvPr/>
            </p:nvSpPr>
            <p:spPr>
              <a:xfrm>
                <a:off x="2092785" y="5787114"/>
                <a:ext cx="5162" cy="5163"/>
              </a:xfrm>
              <a:custGeom>
                <a:avLst/>
                <a:gdLst>
                  <a:gd name="connsiteX0" fmla="*/ 0 w 0"/>
                  <a:gd name="connsiteY0" fmla="*/ 0 h 0"/>
                  <a:gd name="connsiteX1" fmla="*/ 2581 w 0"/>
                  <a:gd name="connsiteY1" fmla="*/ 0 h 0"/>
                  <a:gd name="connsiteX2" fmla="*/ 1032 w 0"/>
                  <a:gd name="connsiteY2" fmla="*/ 0 h 0"/>
                  <a:gd name="connsiteX3" fmla="*/ 0 w 0"/>
                  <a:gd name="connsiteY3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>
                    <a:moveTo>
                      <a:pt x="0" y="0"/>
                    </a:moveTo>
                    <a:cubicBezTo>
                      <a:pt x="1032" y="0"/>
                      <a:pt x="2065" y="0"/>
                      <a:pt x="2581" y="0"/>
                    </a:cubicBezTo>
                    <a:cubicBezTo>
                      <a:pt x="2065" y="0"/>
                      <a:pt x="1549" y="0"/>
                      <a:pt x="1032" y="0"/>
                    </a:cubicBezTo>
                    <a:cubicBezTo>
                      <a:pt x="516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D43A660D-8D24-4457-BB34-84CDA78426B4}"/>
                  </a:ext>
                </a:extLst>
              </p:cNvPr>
              <p:cNvSpPr/>
              <p:nvPr/>
            </p:nvSpPr>
            <p:spPr>
              <a:xfrm>
                <a:off x="2428863" y="5955411"/>
                <a:ext cx="320075" cy="433650"/>
              </a:xfrm>
              <a:custGeom>
                <a:avLst/>
                <a:gdLst>
                  <a:gd name="connsiteX0" fmla="*/ 311815 w 320074"/>
                  <a:gd name="connsiteY0" fmla="*/ 0 h 433650"/>
                  <a:gd name="connsiteX1" fmla="*/ 262255 w 320074"/>
                  <a:gd name="connsiteY1" fmla="*/ 0 h 433650"/>
                  <a:gd name="connsiteX2" fmla="*/ 160037 w 320074"/>
                  <a:gd name="connsiteY2" fmla="*/ 268450 h 433650"/>
                  <a:gd name="connsiteX3" fmla="*/ 60401 w 320074"/>
                  <a:gd name="connsiteY3" fmla="*/ 0 h 433650"/>
                  <a:gd name="connsiteX4" fmla="*/ 0 w 320074"/>
                  <a:gd name="connsiteY4" fmla="*/ 0 h 433650"/>
                  <a:gd name="connsiteX5" fmla="*/ 0 w 320074"/>
                  <a:gd name="connsiteY5" fmla="*/ 12390 h 433650"/>
                  <a:gd name="connsiteX6" fmla="*/ 0 w 320074"/>
                  <a:gd name="connsiteY6" fmla="*/ 22199 h 433650"/>
                  <a:gd name="connsiteX7" fmla="*/ 0 w 320074"/>
                  <a:gd name="connsiteY7" fmla="*/ 293746 h 433650"/>
                  <a:gd name="connsiteX8" fmla="*/ 0 w 320074"/>
                  <a:gd name="connsiteY8" fmla="*/ 332981 h 433650"/>
                  <a:gd name="connsiteX9" fmla="*/ 0 w 320074"/>
                  <a:gd name="connsiteY9" fmla="*/ 437264 h 433650"/>
                  <a:gd name="connsiteX10" fmla="*/ 63499 w 320074"/>
                  <a:gd name="connsiteY10" fmla="*/ 229731 h 433650"/>
                  <a:gd name="connsiteX11" fmla="*/ 63499 w 320074"/>
                  <a:gd name="connsiteY11" fmla="*/ 201854 h 433650"/>
                  <a:gd name="connsiteX12" fmla="*/ 62982 w 320074"/>
                  <a:gd name="connsiteY12" fmla="*/ 172428 h 433650"/>
                  <a:gd name="connsiteX13" fmla="*/ 60917 w 320074"/>
                  <a:gd name="connsiteY13" fmla="*/ 134225 h 433650"/>
                  <a:gd name="connsiteX14" fmla="*/ 132160 w 320074"/>
                  <a:gd name="connsiteY14" fmla="*/ 324721 h 433650"/>
                  <a:gd name="connsiteX15" fmla="*/ 162619 w 320074"/>
                  <a:gd name="connsiteY15" fmla="*/ 345888 h 433650"/>
                  <a:gd name="connsiteX16" fmla="*/ 193077 w 320074"/>
                  <a:gd name="connsiteY16" fmla="*/ 324721 h 433650"/>
                  <a:gd name="connsiteX17" fmla="*/ 271031 w 320074"/>
                  <a:gd name="connsiteY17" fmla="*/ 111510 h 433650"/>
                  <a:gd name="connsiteX18" fmla="*/ 271031 w 320074"/>
                  <a:gd name="connsiteY18" fmla="*/ 345888 h 433650"/>
                  <a:gd name="connsiteX19" fmla="*/ 323172 w 320074"/>
                  <a:gd name="connsiteY19" fmla="*/ 345888 h 433650"/>
                  <a:gd name="connsiteX20" fmla="*/ 323172 w 320074"/>
                  <a:gd name="connsiteY20" fmla="*/ 11358 h 433650"/>
                  <a:gd name="connsiteX21" fmla="*/ 311815 w 320074"/>
                  <a:gd name="connsiteY21" fmla="*/ 0 h 43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20074" h="433650">
                    <a:moveTo>
                      <a:pt x="311815" y="0"/>
                    </a:moveTo>
                    <a:lnTo>
                      <a:pt x="262255" y="0"/>
                    </a:lnTo>
                    <a:lnTo>
                      <a:pt x="160037" y="268450"/>
                    </a:lnTo>
                    <a:lnTo>
                      <a:pt x="60401" y="0"/>
                    </a:lnTo>
                    <a:lnTo>
                      <a:pt x="0" y="0"/>
                    </a:lnTo>
                    <a:lnTo>
                      <a:pt x="0" y="12390"/>
                    </a:lnTo>
                    <a:lnTo>
                      <a:pt x="0" y="22199"/>
                    </a:lnTo>
                    <a:lnTo>
                      <a:pt x="0" y="293746"/>
                    </a:lnTo>
                    <a:lnTo>
                      <a:pt x="0" y="332981"/>
                    </a:lnTo>
                    <a:lnTo>
                      <a:pt x="0" y="437264"/>
                    </a:lnTo>
                    <a:cubicBezTo>
                      <a:pt x="37170" y="376863"/>
                      <a:pt x="63499" y="305620"/>
                      <a:pt x="63499" y="229731"/>
                    </a:cubicBezTo>
                    <a:cubicBezTo>
                      <a:pt x="63499" y="220439"/>
                      <a:pt x="64015" y="211146"/>
                      <a:pt x="63499" y="201854"/>
                    </a:cubicBezTo>
                    <a:cubicBezTo>
                      <a:pt x="64015" y="192045"/>
                      <a:pt x="62982" y="182236"/>
                      <a:pt x="62982" y="172428"/>
                    </a:cubicBezTo>
                    <a:cubicBezTo>
                      <a:pt x="62982" y="159521"/>
                      <a:pt x="62466" y="146615"/>
                      <a:pt x="60917" y="134225"/>
                    </a:cubicBezTo>
                    <a:lnTo>
                      <a:pt x="132160" y="324721"/>
                    </a:lnTo>
                    <a:cubicBezTo>
                      <a:pt x="136806" y="337628"/>
                      <a:pt x="149196" y="345888"/>
                      <a:pt x="162619" y="345888"/>
                    </a:cubicBezTo>
                    <a:cubicBezTo>
                      <a:pt x="176041" y="345888"/>
                      <a:pt x="188431" y="337628"/>
                      <a:pt x="193077" y="324721"/>
                    </a:cubicBezTo>
                    <a:lnTo>
                      <a:pt x="271031" y="111510"/>
                    </a:lnTo>
                    <a:lnTo>
                      <a:pt x="271031" y="345888"/>
                    </a:lnTo>
                    <a:lnTo>
                      <a:pt x="323172" y="345888"/>
                    </a:lnTo>
                    <a:lnTo>
                      <a:pt x="323172" y="11358"/>
                    </a:lnTo>
                    <a:cubicBezTo>
                      <a:pt x="323172" y="5163"/>
                      <a:pt x="318010" y="0"/>
                      <a:pt x="311815" y="0"/>
                    </a:cubicBez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1E76B891-9517-4545-BC56-AFE245EAA69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51181" y="6146710"/>
              <a:ext cx="2339594" cy="731816"/>
            </a:xfrm>
            <a:prstGeom prst="rect">
              <a:avLst/>
            </a:prstGeom>
          </p:spPr>
        </p:pic>
      </p:grpSp>
      <p:sp>
        <p:nvSpPr>
          <p:cNvPr id="43" name="Footer Placeholder 21">
            <a:extLst>
              <a:ext uri="{FF2B5EF4-FFF2-40B4-BE49-F238E27FC236}">
                <a16:creationId xmlns:a16="http://schemas.microsoft.com/office/drawing/2014/main" id="{D4941539-7980-45F9-8AF7-E865E35657A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783953" y="37932"/>
            <a:ext cx="2719570" cy="271923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de-CH" dirty="0"/>
              <a:t>#PSSATPARIS2019</a:t>
            </a:r>
          </a:p>
        </p:txBody>
      </p:sp>
    </p:spTree>
    <p:extLst>
      <p:ext uri="{BB962C8B-B14F-4D97-AF65-F5344CB8AC3E}">
        <p14:creationId xmlns:p14="http://schemas.microsoft.com/office/powerpoint/2010/main" val="14042879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3EBA4-16A7-4E3B-924E-2A7E009350D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365129"/>
            <a:ext cx="10515600" cy="1325559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edit Master title style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51D98E-F993-4E2B-BAEB-B6E05EA6764C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723332"/>
            <a:ext cx="10515600" cy="435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13A69F00-0314-4C48-A157-FC7D65F670CE}"/>
              </a:ext>
            </a:extLst>
          </p:cNvPr>
          <p:cNvGrpSpPr/>
          <p:nvPr userDrawn="1"/>
        </p:nvGrpSpPr>
        <p:grpSpPr>
          <a:xfrm>
            <a:off x="1367917" y="6183105"/>
            <a:ext cx="9456166" cy="645414"/>
            <a:chOff x="939586" y="6177339"/>
            <a:chExt cx="9851189" cy="670557"/>
          </a:xfrm>
        </p:grpSpPr>
        <p:pic>
          <p:nvPicPr>
            <p:cNvPr id="41" name="Picture 40" descr="A close up of a sign&#10;&#10;Description automatically generated">
              <a:extLst>
                <a:ext uri="{FF2B5EF4-FFF2-40B4-BE49-F238E27FC236}">
                  <a16:creationId xmlns:a16="http://schemas.microsoft.com/office/drawing/2014/main" id="{BD1F671A-F680-4198-B1E5-91FD76F4D24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9586" y="6228604"/>
              <a:ext cx="4118142" cy="571672"/>
            </a:xfrm>
            <a:prstGeom prst="rect">
              <a:avLst/>
            </a:prstGeom>
          </p:spPr>
        </p:pic>
        <p:grpSp>
          <p:nvGrpSpPr>
            <p:cNvPr id="42" name="Graphic 8">
              <a:extLst>
                <a:ext uri="{FF2B5EF4-FFF2-40B4-BE49-F238E27FC236}">
                  <a16:creationId xmlns:a16="http://schemas.microsoft.com/office/drawing/2014/main" id="{CED76BEF-A3B9-46F1-BAEA-5A9036440B25}"/>
                </a:ext>
              </a:extLst>
            </p:cNvPr>
            <p:cNvGrpSpPr/>
            <p:nvPr userDrawn="1"/>
          </p:nvGrpSpPr>
          <p:grpSpPr>
            <a:xfrm>
              <a:off x="5473152" y="6263469"/>
              <a:ext cx="2294931" cy="577966"/>
              <a:chOff x="1691143" y="5787114"/>
              <a:chExt cx="2575651" cy="793993"/>
            </a:xfrm>
          </p:grpSpPr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E18FB54C-269F-467F-823B-85B671996540}"/>
                  </a:ext>
                </a:extLst>
              </p:cNvPr>
              <p:cNvSpPr/>
              <p:nvPr/>
            </p:nvSpPr>
            <p:spPr>
              <a:xfrm>
                <a:off x="2811920" y="5956960"/>
                <a:ext cx="247800" cy="345888"/>
              </a:xfrm>
              <a:custGeom>
                <a:avLst/>
                <a:gdLst>
                  <a:gd name="connsiteX0" fmla="*/ 0 w 247799"/>
                  <a:gd name="connsiteY0" fmla="*/ 0 h 345887"/>
                  <a:gd name="connsiteX1" fmla="*/ 217857 w 247799"/>
                  <a:gd name="connsiteY1" fmla="*/ 0 h 345887"/>
                  <a:gd name="connsiteX2" fmla="*/ 240056 w 247799"/>
                  <a:gd name="connsiteY2" fmla="*/ 22199 h 345887"/>
                  <a:gd name="connsiteX3" fmla="*/ 240056 w 247799"/>
                  <a:gd name="connsiteY3" fmla="*/ 22199 h 345887"/>
                  <a:gd name="connsiteX4" fmla="*/ 217857 w 247799"/>
                  <a:gd name="connsiteY4" fmla="*/ 44397 h 345887"/>
                  <a:gd name="connsiteX5" fmla="*/ 74340 w 247799"/>
                  <a:gd name="connsiteY5" fmla="*/ 44397 h 345887"/>
                  <a:gd name="connsiteX6" fmla="*/ 52141 w 247799"/>
                  <a:gd name="connsiteY6" fmla="*/ 66596 h 345887"/>
                  <a:gd name="connsiteX7" fmla="*/ 52141 w 247799"/>
                  <a:gd name="connsiteY7" fmla="*/ 123384 h 345887"/>
                  <a:gd name="connsiteX8" fmla="*/ 74340 w 247799"/>
                  <a:gd name="connsiteY8" fmla="*/ 145582 h 345887"/>
                  <a:gd name="connsiteX9" fmla="*/ 206500 w 247799"/>
                  <a:gd name="connsiteY9" fmla="*/ 145582 h 345887"/>
                  <a:gd name="connsiteX10" fmla="*/ 228698 w 247799"/>
                  <a:gd name="connsiteY10" fmla="*/ 167781 h 345887"/>
                  <a:gd name="connsiteX11" fmla="*/ 228698 w 247799"/>
                  <a:gd name="connsiteY11" fmla="*/ 167781 h 345887"/>
                  <a:gd name="connsiteX12" fmla="*/ 206500 w 247799"/>
                  <a:gd name="connsiteY12" fmla="*/ 189980 h 345887"/>
                  <a:gd name="connsiteX13" fmla="*/ 74340 w 247799"/>
                  <a:gd name="connsiteY13" fmla="*/ 189980 h 345887"/>
                  <a:gd name="connsiteX14" fmla="*/ 52141 w 247799"/>
                  <a:gd name="connsiteY14" fmla="*/ 212179 h 345887"/>
                  <a:gd name="connsiteX15" fmla="*/ 52141 w 247799"/>
                  <a:gd name="connsiteY15" fmla="*/ 280840 h 345887"/>
                  <a:gd name="connsiteX16" fmla="*/ 74340 w 247799"/>
                  <a:gd name="connsiteY16" fmla="*/ 303039 h 345887"/>
                  <a:gd name="connsiteX17" fmla="*/ 226117 w 247799"/>
                  <a:gd name="connsiteY17" fmla="*/ 303039 h 345887"/>
                  <a:gd name="connsiteX18" fmla="*/ 248316 w 247799"/>
                  <a:gd name="connsiteY18" fmla="*/ 325238 h 345887"/>
                  <a:gd name="connsiteX19" fmla="*/ 248316 w 247799"/>
                  <a:gd name="connsiteY19" fmla="*/ 325238 h 345887"/>
                  <a:gd name="connsiteX20" fmla="*/ 226117 w 247799"/>
                  <a:gd name="connsiteY20" fmla="*/ 347436 h 345887"/>
                  <a:gd name="connsiteX21" fmla="*/ 516 w 247799"/>
                  <a:gd name="connsiteY21" fmla="*/ 347436 h 345887"/>
                  <a:gd name="connsiteX22" fmla="*/ 0 w 247799"/>
                  <a:gd name="connsiteY22" fmla="*/ 0 h 345887"/>
                  <a:gd name="connsiteX23" fmla="*/ 0 w 247799"/>
                  <a:gd name="connsiteY23" fmla="*/ 0 h 345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47799" h="345887">
                    <a:moveTo>
                      <a:pt x="0" y="0"/>
                    </a:moveTo>
                    <a:lnTo>
                      <a:pt x="217857" y="0"/>
                    </a:lnTo>
                    <a:cubicBezTo>
                      <a:pt x="230247" y="0"/>
                      <a:pt x="240056" y="9809"/>
                      <a:pt x="240056" y="22199"/>
                    </a:cubicBezTo>
                    <a:lnTo>
                      <a:pt x="240056" y="22199"/>
                    </a:lnTo>
                    <a:cubicBezTo>
                      <a:pt x="240056" y="34589"/>
                      <a:pt x="230247" y="44397"/>
                      <a:pt x="217857" y="44397"/>
                    </a:cubicBezTo>
                    <a:lnTo>
                      <a:pt x="74340" y="44397"/>
                    </a:lnTo>
                    <a:cubicBezTo>
                      <a:pt x="61950" y="44397"/>
                      <a:pt x="52141" y="54206"/>
                      <a:pt x="52141" y="66596"/>
                    </a:cubicBezTo>
                    <a:lnTo>
                      <a:pt x="52141" y="123384"/>
                    </a:lnTo>
                    <a:cubicBezTo>
                      <a:pt x="52141" y="135774"/>
                      <a:pt x="61950" y="145582"/>
                      <a:pt x="74340" y="145582"/>
                    </a:cubicBezTo>
                    <a:lnTo>
                      <a:pt x="206500" y="145582"/>
                    </a:lnTo>
                    <a:cubicBezTo>
                      <a:pt x="218890" y="145582"/>
                      <a:pt x="228698" y="155391"/>
                      <a:pt x="228698" y="167781"/>
                    </a:cubicBezTo>
                    <a:lnTo>
                      <a:pt x="228698" y="167781"/>
                    </a:lnTo>
                    <a:cubicBezTo>
                      <a:pt x="228698" y="180171"/>
                      <a:pt x="218890" y="189980"/>
                      <a:pt x="206500" y="189980"/>
                    </a:cubicBezTo>
                    <a:lnTo>
                      <a:pt x="74340" y="189980"/>
                    </a:lnTo>
                    <a:cubicBezTo>
                      <a:pt x="61950" y="189980"/>
                      <a:pt x="52141" y="199789"/>
                      <a:pt x="52141" y="212179"/>
                    </a:cubicBezTo>
                    <a:lnTo>
                      <a:pt x="52141" y="280840"/>
                    </a:lnTo>
                    <a:cubicBezTo>
                      <a:pt x="52141" y="293230"/>
                      <a:pt x="61950" y="303039"/>
                      <a:pt x="74340" y="303039"/>
                    </a:cubicBezTo>
                    <a:lnTo>
                      <a:pt x="226117" y="303039"/>
                    </a:lnTo>
                    <a:cubicBezTo>
                      <a:pt x="238507" y="303039"/>
                      <a:pt x="248316" y="312848"/>
                      <a:pt x="248316" y="325238"/>
                    </a:cubicBezTo>
                    <a:lnTo>
                      <a:pt x="248316" y="325238"/>
                    </a:lnTo>
                    <a:cubicBezTo>
                      <a:pt x="248316" y="337628"/>
                      <a:pt x="238507" y="347436"/>
                      <a:pt x="226117" y="347436"/>
                    </a:cubicBezTo>
                    <a:lnTo>
                      <a:pt x="516" y="347436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CF4D03F8-3243-47D3-9953-D62D19FD4782}"/>
                  </a:ext>
                </a:extLst>
              </p:cNvPr>
              <p:cNvSpPr/>
              <p:nvPr/>
            </p:nvSpPr>
            <p:spPr>
              <a:xfrm>
                <a:off x="3104634" y="5956444"/>
                <a:ext cx="268450" cy="345888"/>
              </a:xfrm>
              <a:custGeom>
                <a:avLst/>
                <a:gdLst>
                  <a:gd name="connsiteX0" fmla="*/ 273096 w 268449"/>
                  <a:gd name="connsiteY0" fmla="*/ 22715 h 345887"/>
                  <a:gd name="connsiteX1" fmla="*/ 273096 w 268449"/>
                  <a:gd name="connsiteY1" fmla="*/ 22715 h 345887"/>
                  <a:gd name="connsiteX2" fmla="*/ 250897 w 268449"/>
                  <a:gd name="connsiteY2" fmla="*/ 44914 h 345887"/>
                  <a:gd name="connsiteX3" fmla="*/ 184817 w 268449"/>
                  <a:gd name="connsiteY3" fmla="*/ 44914 h 345887"/>
                  <a:gd name="connsiteX4" fmla="*/ 162619 w 268449"/>
                  <a:gd name="connsiteY4" fmla="*/ 67113 h 345887"/>
                  <a:gd name="connsiteX5" fmla="*/ 162619 w 268449"/>
                  <a:gd name="connsiteY5" fmla="*/ 324721 h 345887"/>
                  <a:gd name="connsiteX6" fmla="*/ 140420 w 268449"/>
                  <a:gd name="connsiteY6" fmla="*/ 346920 h 345887"/>
                  <a:gd name="connsiteX7" fmla="*/ 132676 w 268449"/>
                  <a:gd name="connsiteY7" fmla="*/ 346920 h 345887"/>
                  <a:gd name="connsiteX8" fmla="*/ 110478 w 268449"/>
                  <a:gd name="connsiteY8" fmla="*/ 324721 h 345887"/>
                  <a:gd name="connsiteX9" fmla="*/ 110478 w 268449"/>
                  <a:gd name="connsiteY9" fmla="*/ 66596 h 345887"/>
                  <a:gd name="connsiteX10" fmla="*/ 88279 w 268449"/>
                  <a:gd name="connsiteY10" fmla="*/ 44398 h 345887"/>
                  <a:gd name="connsiteX11" fmla="*/ 22199 w 268449"/>
                  <a:gd name="connsiteY11" fmla="*/ 44398 h 345887"/>
                  <a:gd name="connsiteX12" fmla="*/ 0 w 268449"/>
                  <a:gd name="connsiteY12" fmla="*/ 22199 h 345887"/>
                  <a:gd name="connsiteX13" fmla="*/ 0 w 268449"/>
                  <a:gd name="connsiteY13" fmla="*/ 22199 h 345887"/>
                  <a:gd name="connsiteX14" fmla="*/ 22199 w 268449"/>
                  <a:gd name="connsiteY14" fmla="*/ 0 h 345887"/>
                  <a:gd name="connsiteX15" fmla="*/ 251414 w 268449"/>
                  <a:gd name="connsiteY15" fmla="*/ 0 h 345887"/>
                  <a:gd name="connsiteX16" fmla="*/ 273096 w 268449"/>
                  <a:gd name="connsiteY16" fmla="*/ 22715 h 345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68449" h="345887">
                    <a:moveTo>
                      <a:pt x="273096" y="22715"/>
                    </a:moveTo>
                    <a:lnTo>
                      <a:pt x="273096" y="22715"/>
                    </a:lnTo>
                    <a:cubicBezTo>
                      <a:pt x="273096" y="35105"/>
                      <a:pt x="263287" y="44914"/>
                      <a:pt x="250897" y="44914"/>
                    </a:cubicBezTo>
                    <a:lnTo>
                      <a:pt x="184817" y="44914"/>
                    </a:lnTo>
                    <a:cubicBezTo>
                      <a:pt x="172427" y="44914"/>
                      <a:pt x="162619" y="54723"/>
                      <a:pt x="162619" y="67113"/>
                    </a:cubicBezTo>
                    <a:lnTo>
                      <a:pt x="162619" y="324721"/>
                    </a:lnTo>
                    <a:cubicBezTo>
                      <a:pt x="162619" y="337111"/>
                      <a:pt x="152810" y="346920"/>
                      <a:pt x="140420" y="346920"/>
                    </a:cubicBezTo>
                    <a:lnTo>
                      <a:pt x="132676" y="346920"/>
                    </a:lnTo>
                    <a:cubicBezTo>
                      <a:pt x="120286" y="346920"/>
                      <a:pt x="110478" y="337111"/>
                      <a:pt x="110478" y="324721"/>
                    </a:cubicBezTo>
                    <a:lnTo>
                      <a:pt x="110478" y="66596"/>
                    </a:lnTo>
                    <a:cubicBezTo>
                      <a:pt x="110478" y="54206"/>
                      <a:pt x="100669" y="44398"/>
                      <a:pt x="88279" y="44398"/>
                    </a:cubicBezTo>
                    <a:lnTo>
                      <a:pt x="22199" y="44398"/>
                    </a:lnTo>
                    <a:cubicBezTo>
                      <a:pt x="9809" y="44398"/>
                      <a:pt x="0" y="34589"/>
                      <a:pt x="0" y="22199"/>
                    </a:cubicBezTo>
                    <a:lnTo>
                      <a:pt x="0" y="22199"/>
                    </a:lnTo>
                    <a:cubicBezTo>
                      <a:pt x="0" y="9809"/>
                      <a:pt x="9809" y="0"/>
                      <a:pt x="22199" y="0"/>
                    </a:cubicBezTo>
                    <a:lnTo>
                      <a:pt x="251414" y="0"/>
                    </a:lnTo>
                    <a:cubicBezTo>
                      <a:pt x="263287" y="516"/>
                      <a:pt x="273096" y="10325"/>
                      <a:pt x="273096" y="22715"/>
                    </a:cubicBez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DB1FE204-454E-4887-A234-F85E9DCEE29A}"/>
                  </a:ext>
                </a:extLst>
              </p:cNvPr>
              <p:cNvSpPr/>
              <p:nvPr/>
            </p:nvSpPr>
            <p:spPr>
              <a:xfrm>
                <a:off x="3420662" y="5959025"/>
                <a:ext cx="242637" cy="340725"/>
              </a:xfrm>
              <a:custGeom>
                <a:avLst/>
                <a:gdLst>
                  <a:gd name="connsiteX0" fmla="*/ 32957 w 242637"/>
                  <a:gd name="connsiteY0" fmla="*/ 226118 h 340725"/>
                  <a:gd name="connsiteX1" fmla="*/ 52058 w 242637"/>
                  <a:gd name="connsiteY1" fmla="*/ 241089 h 340725"/>
                  <a:gd name="connsiteX2" fmla="*/ 57220 w 242637"/>
                  <a:gd name="connsiteY2" fmla="*/ 257093 h 340725"/>
                  <a:gd name="connsiteX3" fmla="*/ 73224 w 242637"/>
                  <a:gd name="connsiteY3" fmla="*/ 281873 h 340725"/>
                  <a:gd name="connsiteX4" fmla="*/ 96455 w 242637"/>
                  <a:gd name="connsiteY4" fmla="*/ 297876 h 340725"/>
                  <a:gd name="connsiteX5" fmla="*/ 125881 w 242637"/>
                  <a:gd name="connsiteY5" fmla="*/ 303555 h 340725"/>
                  <a:gd name="connsiteX6" fmla="*/ 153243 w 242637"/>
                  <a:gd name="connsiteY6" fmla="*/ 300458 h 340725"/>
                  <a:gd name="connsiteX7" fmla="*/ 176474 w 242637"/>
                  <a:gd name="connsiteY7" fmla="*/ 290133 h 340725"/>
                  <a:gd name="connsiteX8" fmla="*/ 192478 w 242637"/>
                  <a:gd name="connsiteY8" fmla="*/ 272064 h 340725"/>
                  <a:gd name="connsiteX9" fmla="*/ 198156 w 242637"/>
                  <a:gd name="connsiteY9" fmla="*/ 245219 h 340725"/>
                  <a:gd name="connsiteX10" fmla="*/ 191445 w 242637"/>
                  <a:gd name="connsiteY10" fmla="*/ 224052 h 340725"/>
                  <a:gd name="connsiteX11" fmla="*/ 173893 w 242637"/>
                  <a:gd name="connsiteY11" fmla="*/ 208565 h 340725"/>
                  <a:gd name="connsiteX12" fmla="*/ 149113 w 242637"/>
                  <a:gd name="connsiteY12" fmla="*/ 197208 h 340725"/>
                  <a:gd name="connsiteX13" fmla="*/ 121235 w 242637"/>
                  <a:gd name="connsiteY13" fmla="*/ 187915 h 340725"/>
                  <a:gd name="connsiteX14" fmla="*/ 94390 w 242637"/>
                  <a:gd name="connsiteY14" fmla="*/ 179655 h 340725"/>
                  <a:gd name="connsiteX15" fmla="*/ 68062 w 242637"/>
                  <a:gd name="connsiteY15" fmla="*/ 169330 h 340725"/>
                  <a:gd name="connsiteX16" fmla="*/ 44830 w 242637"/>
                  <a:gd name="connsiteY16" fmla="*/ 155908 h 340725"/>
                  <a:gd name="connsiteX17" fmla="*/ 25729 w 242637"/>
                  <a:gd name="connsiteY17" fmla="*/ 138355 h 340725"/>
                  <a:gd name="connsiteX18" fmla="*/ 12823 w 242637"/>
                  <a:gd name="connsiteY18" fmla="*/ 115640 h 340725"/>
                  <a:gd name="connsiteX19" fmla="*/ 8177 w 242637"/>
                  <a:gd name="connsiteY19" fmla="*/ 86214 h 340725"/>
                  <a:gd name="connsiteX20" fmla="*/ 16437 w 242637"/>
                  <a:gd name="connsiteY20" fmla="*/ 49044 h 340725"/>
                  <a:gd name="connsiteX21" fmla="*/ 39668 w 242637"/>
                  <a:gd name="connsiteY21" fmla="*/ 22199 h 340725"/>
                  <a:gd name="connsiteX22" fmla="*/ 75289 w 242637"/>
                  <a:gd name="connsiteY22" fmla="*/ 5679 h 340725"/>
                  <a:gd name="connsiteX23" fmla="*/ 121235 w 242637"/>
                  <a:gd name="connsiteY23" fmla="*/ 0 h 340725"/>
                  <a:gd name="connsiteX24" fmla="*/ 160470 w 242637"/>
                  <a:gd name="connsiteY24" fmla="*/ 4646 h 340725"/>
                  <a:gd name="connsiteX25" fmla="*/ 190413 w 242637"/>
                  <a:gd name="connsiteY25" fmla="*/ 17036 h 340725"/>
                  <a:gd name="connsiteX26" fmla="*/ 212095 w 242637"/>
                  <a:gd name="connsiteY26" fmla="*/ 35105 h 340725"/>
                  <a:gd name="connsiteX27" fmla="*/ 226550 w 242637"/>
                  <a:gd name="connsiteY27" fmla="*/ 57304 h 340725"/>
                  <a:gd name="connsiteX28" fmla="*/ 234810 w 242637"/>
                  <a:gd name="connsiteY28" fmla="*/ 81051 h 340725"/>
                  <a:gd name="connsiteX29" fmla="*/ 234810 w 242637"/>
                  <a:gd name="connsiteY29" fmla="*/ 81051 h 340725"/>
                  <a:gd name="connsiteX30" fmla="*/ 215709 w 242637"/>
                  <a:gd name="connsiteY30" fmla="*/ 104799 h 340725"/>
                  <a:gd name="connsiteX31" fmla="*/ 204868 w 242637"/>
                  <a:gd name="connsiteY31" fmla="*/ 104799 h 340725"/>
                  <a:gd name="connsiteX32" fmla="*/ 185766 w 242637"/>
                  <a:gd name="connsiteY32" fmla="*/ 89828 h 340725"/>
                  <a:gd name="connsiteX33" fmla="*/ 181120 w 242637"/>
                  <a:gd name="connsiteY33" fmla="*/ 76405 h 340725"/>
                  <a:gd name="connsiteX34" fmla="*/ 166665 w 242637"/>
                  <a:gd name="connsiteY34" fmla="*/ 56271 h 340725"/>
                  <a:gd name="connsiteX35" fmla="*/ 146015 w 242637"/>
                  <a:gd name="connsiteY35" fmla="*/ 43881 h 340725"/>
                  <a:gd name="connsiteX36" fmla="*/ 121235 w 242637"/>
                  <a:gd name="connsiteY36" fmla="*/ 39751 h 340725"/>
                  <a:gd name="connsiteX37" fmla="*/ 98004 w 242637"/>
                  <a:gd name="connsiteY37" fmla="*/ 42333 h 340725"/>
                  <a:gd name="connsiteX38" fmla="*/ 77354 w 242637"/>
                  <a:gd name="connsiteY38" fmla="*/ 50076 h 340725"/>
                  <a:gd name="connsiteX39" fmla="*/ 62899 w 242637"/>
                  <a:gd name="connsiteY39" fmla="*/ 64015 h 340725"/>
                  <a:gd name="connsiteX40" fmla="*/ 57220 w 242637"/>
                  <a:gd name="connsiteY40" fmla="*/ 85181 h 340725"/>
                  <a:gd name="connsiteX41" fmla="*/ 63931 w 242637"/>
                  <a:gd name="connsiteY41" fmla="*/ 107380 h 340725"/>
                  <a:gd name="connsiteX42" fmla="*/ 81484 w 242637"/>
                  <a:gd name="connsiteY42" fmla="*/ 123384 h 340725"/>
                  <a:gd name="connsiteX43" fmla="*/ 106264 w 242637"/>
                  <a:gd name="connsiteY43" fmla="*/ 135258 h 340725"/>
                  <a:gd name="connsiteX44" fmla="*/ 134658 w 242637"/>
                  <a:gd name="connsiteY44" fmla="*/ 144550 h 340725"/>
                  <a:gd name="connsiteX45" fmla="*/ 161503 w 242637"/>
                  <a:gd name="connsiteY45" fmla="*/ 153326 h 340725"/>
                  <a:gd name="connsiteX46" fmla="*/ 187315 w 242637"/>
                  <a:gd name="connsiteY46" fmla="*/ 163651 h 340725"/>
                  <a:gd name="connsiteX47" fmla="*/ 210546 w 242637"/>
                  <a:gd name="connsiteY47" fmla="*/ 177074 h 340725"/>
                  <a:gd name="connsiteX48" fmla="*/ 229131 w 242637"/>
                  <a:gd name="connsiteY48" fmla="*/ 194110 h 340725"/>
                  <a:gd name="connsiteX49" fmla="*/ 241521 w 242637"/>
                  <a:gd name="connsiteY49" fmla="*/ 216309 h 340725"/>
                  <a:gd name="connsiteX50" fmla="*/ 246168 w 242637"/>
                  <a:gd name="connsiteY50" fmla="*/ 244702 h 340725"/>
                  <a:gd name="connsiteX51" fmla="*/ 236875 w 242637"/>
                  <a:gd name="connsiteY51" fmla="*/ 288068 h 340725"/>
                  <a:gd name="connsiteX52" fmla="*/ 211579 w 242637"/>
                  <a:gd name="connsiteY52" fmla="*/ 319043 h 340725"/>
                  <a:gd name="connsiteX53" fmla="*/ 172860 w 242637"/>
                  <a:gd name="connsiteY53" fmla="*/ 338144 h 340725"/>
                  <a:gd name="connsiteX54" fmla="*/ 124333 w 242637"/>
                  <a:gd name="connsiteY54" fmla="*/ 344339 h 340725"/>
                  <a:gd name="connsiteX55" fmla="*/ 93358 w 242637"/>
                  <a:gd name="connsiteY55" fmla="*/ 340725 h 340725"/>
                  <a:gd name="connsiteX56" fmla="*/ 63931 w 242637"/>
                  <a:gd name="connsiteY56" fmla="*/ 329884 h 340725"/>
                  <a:gd name="connsiteX57" fmla="*/ 38119 w 242637"/>
                  <a:gd name="connsiteY57" fmla="*/ 312331 h 340725"/>
                  <a:gd name="connsiteX58" fmla="*/ 17469 w 242637"/>
                  <a:gd name="connsiteY58" fmla="*/ 288584 h 340725"/>
                  <a:gd name="connsiteX59" fmla="*/ 3530 w 242637"/>
                  <a:gd name="connsiteY59" fmla="*/ 259158 h 340725"/>
                  <a:gd name="connsiteX60" fmla="*/ 433 w 242637"/>
                  <a:gd name="connsiteY60" fmla="*/ 247800 h 340725"/>
                  <a:gd name="connsiteX61" fmla="*/ 19534 w 242637"/>
                  <a:gd name="connsiteY61" fmla="*/ 224569 h 340725"/>
                  <a:gd name="connsiteX62" fmla="*/ 32957 w 242637"/>
                  <a:gd name="connsiteY62" fmla="*/ 224569 h 340725"/>
                  <a:gd name="connsiteX63" fmla="*/ 32957 w 242637"/>
                  <a:gd name="connsiteY63" fmla="*/ 226118 h 340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</a:cxnLst>
                <a:rect l="l" t="t" r="r" b="b"/>
                <a:pathLst>
                  <a:path w="242637" h="340725">
                    <a:moveTo>
                      <a:pt x="32957" y="226118"/>
                    </a:moveTo>
                    <a:cubicBezTo>
                      <a:pt x="42249" y="226118"/>
                      <a:pt x="49993" y="232313"/>
                      <a:pt x="52058" y="241089"/>
                    </a:cubicBezTo>
                    <a:cubicBezTo>
                      <a:pt x="53090" y="246768"/>
                      <a:pt x="55155" y="251930"/>
                      <a:pt x="57220" y="257093"/>
                    </a:cubicBezTo>
                    <a:cubicBezTo>
                      <a:pt x="61350" y="266385"/>
                      <a:pt x="66513" y="274645"/>
                      <a:pt x="73224" y="281873"/>
                    </a:cubicBezTo>
                    <a:cubicBezTo>
                      <a:pt x="79935" y="288584"/>
                      <a:pt x="87679" y="294263"/>
                      <a:pt x="96455" y="297876"/>
                    </a:cubicBezTo>
                    <a:cubicBezTo>
                      <a:pt x="105231" y="301490"/>
                      <a:pt x="115556" y="303555"/>
                      <a:pt x="125881" y="303555"/>
                    </a:cubicBezTo>
                    <a:cubicBezTo>
                      <a:pt x="135690" y="303555"/>
                      <a:pt x="144466" y="302523"/>
                      <a:pt x="153243" y="300458"/>
                    </a:cubicBezTo>
                    <a:cubicBezTo>
                      <a:pt x="162019" y="298393"/>
                      <a:pt x="169763" y="294779"/>
                      <a:pt x="176474" y="290133"/>
                    </a:cubicBezTo>
                    <a:cubicBezTo>
                      <a:pt x="183185" y="285486"/>
                      <a:pt x="188348" y="279291"/>
                      <a:pt x="192478" y="272064"/>
                    </a:cubicBezTo>
                    <a:cubicBezTo>
                      <a:pt x="196608" y="264836"/>
                      <a:pt x="198156" y="255544"/>
                      <a:pt x="198156" y="245219"/>
                    </a:cubicBezTo>
                    <a:cubicBezTo>
                      <a:pt x="198156" y="236959"/>
                      <a:pt x="196091" y="229731"/>
                      <a:pt x="191445" y="224052"/>
                    </a:cubicBezTo>
                    <a:cubicBezTo>
                      <a:pt x="186799" y="217858"/>
                      <a:pt x="181120" y="212695"/>
                      <a:pt x="173893" y="208565"/>
                    </a:cubicBezTo>
                    <a:cubicBezTo>
                      <a:pt x="166665" y="203919"/>
                      <a:pt x="158405" y="200305"/>
                      <a:pt x="149113" y="197208"/>
                    </a:cubicBezTo>
                    <a:cubicBezTo>
                      <a:pt x="139820" y="194110"/>
                      <a:pt x="130528" y="191013"/>
                      <a:pt x="121235" y="187915"/>
                    </a:cubicBezTo>
                    <a:cubicBezTo>
                      <a:pt x="112459" y="185334"/>
                      <a:pt x="103683" y="182236"/>
                      <a:pt x="94390" y="179655"/>
                    </a:cubicBezTo>
                    <a:cubicBezTo>
                      <a:pt x="85614" y="176558"/>
                      <a:pt x="76838" y="172944"/>
                      <a:pt x="68062" y="169330"/>
                    </a:cubicBezTo>
                    <a:cubicBezTo>
                      <a:pt x="59802" y="165200"/>
                      <a:pt x="52058" y="161070"/>
                      <a:pt x="44830" y="155908"/>
                    </a:cubicBezTo>
                    <a:cubicBezTo>
                      <a:pt x="37603" y="150745"/>
                      <a:pt x="31408" y="145066"/>
                      <a:pt x="25729" y="138355"/>
                    </a:cubicBezTo>
                    <a:cubicBezTo>
                      <a:pt x="20567" y="131644"/>
                      <a:pt x="15920" y="123900"/>
                      <a:pt x="12823" y="115640"/>
                    </a:cubicBezTo>
                    <a:cubicBezTo>
                      <a:pt x="9725" y="106864"/>
                      <a:pt x="8177" y="97055"/>
                      <a:pt x="8177" y="86214"/>
                    </a:cubicBezTo>
                    <a:cubicBezTo>
                      <a:pt x="8177" y="72275"/>
                      <a:pt x="10758" y="59885"/>
                      <a:pt x="16437" y="49044"/>
                    </a:cubicBezTo>
                    <a:cubicBezTo>
                      <a:pt x="22115" y="38203"/>
                      <a:pt x="29859" y="29426"/>
                      <a:pt x="39668" y="22199"/>
                    </a:cubicBezTo>
                    <a:cubicBezTo>
                      <a:pt x="49477" y="14971"/>
                      <a:pt x="61350" y="9292"/>
                      <a:pt x="75289" y="5679"/>
                    </a:cubicBezTo>
                    <a:cubicBezTo>
                      <a:pt x="89228" y="2065"/>
                      <a:pt x="104715" y="0"/>
                      <a:pt x="121235" y="0"/>
                    </a:cubicBezTo>
                    <a:cubicBezTo>
                      <a:pt x="135690" y="0"/>
                      <a:pt x="149113" y="1549"/>
                      <a:pt x="160470" y="4646"/>
                    </a:cubicBezTo>
                    <a:cubicBezTo>
                      <a:pt x="171828" y="7744"/>
                      <a:pt x="181636" y="11874"/>
                      <a:pt x="190413" y="17036"/>
                    </a:cubicBezTo>
                    <a:cubicBezTo>
                      <a:pt x="198673" y="22199"/>
                      <a:pt x="205900" y="28394"/>
                      <a:pt x="212095" y="35105"/>
                    </a:cubicBezTo>
                    <a:cubicBezTo>
                      <a:pt x="217774" y="42333"/>
                      <a:pt x="222936" y="49560"/>
                      <a:pt x="226550" y="57304"/>
                    </a:cubicBezTo>
                    <a:cubicBezTo>
                      <a:pt x="230164" y="65048"/>
                      <a:pt x="233261" y="73308"/>
                      <a:pt x="234810" y="81051"/>
                    </a:cubicBezTo>
                    <a:lnTo>
                      <a:pt x="234810" y="81051"/>
                    </a:lnTo>
                    <a:cubicBezTo>
                      <a:pt x="237908" y="92925"/>
                      <a:pt x="228099" y="104799"/>
                      <a:pt x="215709" y="104799"/>
                    </a:cubicBezTo>
                    <a:lnTo>
                      <a:pt x="204868" y="104799"/>
                    </a:lnTo>
                    <a:cubicBezTo>
                      <a:pt x="196091" y="104799"/>
                      <a:pt x="187831" y="98604"/>
                      <a:pt x="185766" y="89828"/>
                    </a:cubicBezTo>
                    <a:cubicBezTo>
                      <a:pt x="184734" y="85181"/>
                      <a:pt x="183185" y="80535"/>
                      <a:pt x="181120" y="76405"/>
                    </a:cubicBezTo>
                    <a:cubicBezTo>
                      <a:pt x="177506" y="68145"/>
                      <a:pt x="172344" y="61434"/>
                      <a:pt x="166665" y="56271"/>
                    </a:cubicBezTo>
                    <a:cubicBezTo>
                      <a:pt x="160470" y="51109"/>
                      <a:pt x="153759" y="46979"/>
                      <a:pt x="146015" y="43881"/>
                    </a:cubicBezTo>
                    <a:cubicBezTo>
                      <a:pt x="138271" y="41300"/>
                      <a:pt x="130012" y="39751"/>
                      <a:pt x="121235" y="39751"/>
                    </a:cubicBezTo>
                    <a:cubicBezTo>
                      <a:pt x="113491" y="39751"/>
                      <a:pt x="105748" y="40784"/>
                      <a:pt x="98004" y="42333"/>
                    </a:cubicBezTo>
                    <a:cubicBezTo>
                      <a:pt x="90260" y="43881"/>
                      <a:pt x="83549" y="46463"/>
                      <a:pt x="77354" y="50076"/>
                    </a:cubicBezTo>
                    <a:cubicBezTo>
                      <a:pt x="71159" y="53690"/>
                      <a:pt x="66513" y="58336"/>
                      <a:pt x="62899" y="64015"/>
                    </a:cubicBezTo>
                    <a:cubicBezTo>
                      <a:pt x="59285" y="69694"/>
                      <a:pt x="57220" y="76921"/>
                      <a:pt x="57220" y="85181"/>
                    </a:cubicBezTo>
                    <a:cubicBezTo>
                      <a:pt x="57220" y="93441"/>
                      <a:pt x="59285" y="101185"/>
                      <a:pt x="63931" y="107380"/>
                    </a:cubicBezTo>
                    <a:cubicBezTo>
                      <a:pt x="68578" y="113575"/>
                      <a:pt x="74256" y="118738"/>
                      <a:pt x="81484" y="123384"/>
                    </a:cubicBezTo>
                    <a:cubicBezTo>
                      <a:pt x="88712" y="128030"/>
                      <a:pt x="96971" y="132160"/>
                      <a:pt x="106264" y="135258"/>
                    </a:cubicBezTo>
                    <a:cubicBezTo>
                      <a:pt x="115556" y="138871"/>
                      <a:pt x="125365" y="141969"/>
                      <a:pt x="134658" y="144550"/>
                    </a:cubicBezTo>
                    <a:cubicBezTo>
                      <a:pt x="143434" y="147131"/>
                      <a:pt x="152210" y="150229"/>
                      <a:pt x="161503" y="153326"/>
                    </a:cubicBezTo>
                    <a:cubicBezTo>
                      <a:pt x="170279" y="156424"/>
                      <a:pt x="179055" y="160038"/>
                      <a:pt x="187315" y="163651"/>
                    </a:cubicBezTo>
                    <a:cubicBezTo>
                      <a:pt x="195575" y="167781"/>
                      <a:pt x="203319" y="171911"/>
                      <a:pt x="210546" y="177074"/>
                    </a:cubicBezTo>
                    <a:cubicBezTo>
                      <a:pt x="217774" y="182236"/>
                      <a:pt x="223969" y="187915"/>
                      <a:pt x="229131" y="194110"/>
                    </a:cubicBezTo>
                    <a:cubicBezTo>
                      <a:pt x="234294" y="200821"/>
                      <a:pt x="238424" y="208049"/>
                      <a:pt x="241521" y="216309"/>
                    </a:cubicBezTo>
                    <a:cubicBezTo>
                      <a:pt x="244619" y="224569"/>
                      <a:pt x="246168" y="233861"/>
                      <a:pt x="246168" y="244702"/>
                    </a:cubicBezTo>
                    <a:cubicBezTo>
                      <a:pt x="246168" y="261223"/>
                      <a:pt x="243070" y="275678"/>
                      <a:pt x="236875" y="288068"/>
                    </a:cubicBezTo>
                    <a:cubicBezTo>
                      <a:pt x="230680" y="300458"/>
                      <a:pt x="222420" y="310783"/>
                      <a:pt x="211579" y="319043"/>
                    </a:cubicBezTo>
                    <a:cubicBezTo>
                      <a:pt x="200738" y="327303"/>
                      <a:pt x="187831" y="333498"/>
                      <a:pt x="172860" y="338144"/>
                    </a:cubicBezTo>
                    <a:cubicBezTo>
                      <a:pt x="157889" y="342274"/>
                      <a:pt x="141885" y="344339"/>
                      <a:pt x="124333" y="344339"/>
                    </a:cubicBezTo>
                    <a:cubicBezTo>
                      <a:pt x="114008" y="344339"/>
                      <a:pt x="103683" y="343306"/>
                      <a:pt x="93358" y="340725"/>
                    </a:cubicBezTo>
                    <a:cubicBezTo>
                      <a:pt x="83033" y="338144"/>
                      <a:pt x="73224" y="334530"/>
                      <a:pt x="63931" y="329884"/>
                    </a:cubicBezTo>
                    <a:cubicBezTo>
                      <a:pt x="54639" y="325238"/>
                      <a:pt x="45863" y="319043"/>
                      <a:pt x="38119" y="312331"/>
                    </a:cubicBezTo>
                    <a:cubicBezTo>
                      <a:pt x="30375" y="305620"/>
                      <a:pt x="23148" y="297360"/>
                      <a:pt x="17469" y="288584"/>
                    </a:cubicBezTo>
                    <a:cubicBezTo>
                      <a:pt x="11790" y="279808"/>
                      <a:pt x="7144" y="269999"/>
                      <a:pt x="3530" y="259158"/>
                    </a:cubicBezTo>
                    <a:cubicBezTo>
                      <a:pt x="2498" y="255544"/>
                      <a:pt x="1465" y="251930"/>
                      <a:pt x="433" y="247800"/>
                    </a:cubicBezTo>
                    <a:cubicBezTo>
                      <a:pt x="-2148" y="235926"/>
                      <a:pt x="7144" y="224569"/>
                      <a:pt x="19534" y="224569"/>
                    </a:cubicBezTo>
                    <a:lnTo>
                      <a:pt x="32957" y="224569"/>
                    </a:lnTo>
                    <a:lnTo>
                      <a:pt x="32957" y="226118"/>
                    </a:ln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55382EEC-87BE-467B-A12D-CFC990A31577}"/>
                  </a:ext>
                </a:extLst>
              </p:cNvPr>
              <p:cNvSpPr/>
              <p:nvPr/>
            </p:nvSpPr>
            <p:spPr>
              <a:xfrm>
                <a:off x="4024157" y="5959025"/>
                <a:ext cx="242637" cy="340725"/>
              </a:xfrm>
              <a:custGeom>
                <a:avLst/>
                <a:gdLst>
                  <a:gd name="connsiteX0" fmla="*/ 32957 w 242637"/>
                  <a:gd name="connsiteY0" fmla="*/ 226118 h 340725"/>
                  <a:gd name="connsiteX1" fmla="*/ 52058 w 242637"/>
                  <a:gd name="connsiteY1" fmla="*/ 241089 h 340725"/>
                  <a:gd name="connsiteX2" fmla="*/ 57220 w 242637"/>
                  <a:gd name="connsiteY2" fmla="*/ 257093 h 340725"/>
                  <a:gd name="connsiteX3" fmla="*/ 73224 w 242637"/>
                  <a:gd name="connsiteY3" fmla="*/ 281873 h 340725"/>
                  <a:gd name="connsiteX4" fmla="*/ 96455 w 242637"/>
                  <a:gd name="connsiteY4" fmla="*/ 297876 h 340725"/>
                  <a:gd name="connsiteX5" fmla="*/ 125881 w 242637"/>
                  <a:gd name="connsiteY5" fmla="*/ 303555 h 340725"/>
                  <a:gd name="connsiteX6" fmla="*/ 153243 w 242637"/>
                  <a:gd name="connsiteY6" fmla="*/ 300458 h 340725"/>
                  <a:gd name="connsiteX7" fmla="*/ 176474 w 242637"/>
                  <a:gd name="connsiteY7" fmla="*/ 290133 h 340725"/>
                  <a:gd name="connsiteX8" fmla="*/ 192478 w 242637"/>
                  <a:gd name="connsiteY8" fmla="*/ 272064 h 340725"/>
                  <a:gd name="connsiteX9" fmla="*/ 198156 w 242637"/>
                  <a:gd name="connsiteY9" fmla="*/ 245219 h 340725"/>
                  <a:gd name="connsiteX10" fmla="*/ 191445 w 242637"/>
                  <a:gd name="connsiteY10" fmla="*/ 224052 h 340725"/>
                  <a:gd name="connsiteX11" fmla="*/ 173893 w 242637"/>
                  <a:gd name="connsiteY11" fmla="*/ 208565 h 340725"/>
                  <a:gd name="connsiteX12" fmla="*/ 149113 w 242637"/>
                  <a:gd name="connsiteY12" fmla="*/ 197208 h 340725"/>
                  <a:gd name="connsiteX13" fmla="*/ 121235 w 242637"/>
                  <a:gd name="connsiteY13" fmla="*/ 187915 h 340725"/>
                  <a:gd name="connsiteX14" fmla="*/ 94390 w 242637"/>
                  <a:gd name="connsiteY14" fmla="*/ 179655 h 340725"/>
                  <a:gd name="connsiteX15" fmla="*/ 68062 w 242637"/>
                  <a:gd name="connsiteY15" fmla="*/ 169330 h 340725"/>
                  <a:gd name="connsiteX16" fmla="*/ 44830 w 242637"/>
                  <a:gd name="connsiteY16" fmla="*/ 155908 h 340725"/>
                  <a:gd name="connsiteX17" fmla="*/ 25729 w 242637"/>
                  <a:gd name="connsiteY17" fmla="*/ 138355 h 340725"/>
                  <a:gd name="connsiteX18" fmla="*/ 12823 w 242637"/>
                  <a:gd name="connsiteY18" fmla="*/ 115640 h 340725"/>
                  <a:gd name="connsiteX19" fmla="*/ 8177 w 242637"/>
                  <a:gd name="connsiteY19" fmla="*/ 86214 h 340725"/>
                  <a:gd name="connsiteX20" fmla="*/ 16437 w 242637"/>
                  <a:gd name="connsiteY20" fmla="*/ 49044 h 340725"/>
                  <a:gd name="connsiteX21" fmla="*/ 39668 w 242637"/>
                  <a:gd name="connsiteY21" fmla="*/ 22199 h 340725"/>
                  <a:gd name="connsiteX22" fmla="*/ 75289 w 242637"/>
                  <a:gd name="connsiteY22" fmla="*/ 5679 h 340725"/>
                  <a:gd name="connsiteX23" fmla="*/ 121235 w 242637"/>
                  <a:gd name="connsiteY23" fmla="*/ 0 h 340725"/>
                  <a:gd name="connsiteX24" fmla="*/ 160470 w 242637"/>
                  <a:gd name="connsiteY24" fmla="*/ 4646 h 340725"/>
                  <a:gd name="connsiteX25" fmla="*/ 190413 w 242637"/>
                  <a:gd name="connsiteY25" fmla="*/ 17036 h 340725"/>
                  <a:gd name="connsiteX26" fmla="*/ 212095 w 242637"/>
                  <a:gd name="connsiteY26" fmla="*/ 35105 h 340725"/>
                  <a:gd name="connsiteX27" fmla="*/ 226550 w 242637"/>
                  <a:gd name="connsiteY27" fmla="*/ 57304 h 340725"/>
                  <a:gd name="connsiteX28" fmla="*/ 234810 w 242637"/>
                  <a:gd name="connsiteY28" fmla="*/ 81051 h 340725"/>
                  <a:gd name="connsiteX29" fmla="*/ 234810 w 242637"/>
                  <a:gd name="connsiteY29" fmla="*/ 81051 h 340725"/>
                  <a:gd name="connsiteX30" fmla="*/ 215709 w 242637"/>
                  <a:gd name="connsiteY30" fmla="*/ 104799 h 340725"/>
                  <a:gd name="connsiteX31" fmla="*/ 204868 w 242637"/>
                  <a:gd name="connsiteY31" fmla="*/ 104799 h 340725"/>
                  <a:gd name="connsiteX32" fmla="*/ 185766 w 242637"/>
                  <a:gd name="connsiteY32" fmla="*/ 89828 h 340725"/>
                  <a:gd name="connsiteX33" fmla="*/ 181120 w 242637"/>
                  <a:gd name="connsiteY33" fmla="*/ 76405 h 340725"/>
                  <a:gd name="connsiteX34" fmla="*/ 166665 w 242637"/>
                  <a:gd name="connsiteY34" fmla="*/ 56271 h 340725"/>
                  <a:gd name="connsiteX35" fmla="*/ 146015 w 242637"/>
                  <a:gd name="connsiteY35" fmla="*/ 43881 h 340725"/>
                  <a:gd name="connsiteX36" fmla="*/ 121235 w 242637"/>
                  <a:gd name="connsiteY36" fmla="*/ 39751 h 340725"/>
                  <a:gd name="connsiteX37" fmla="*/ 98004 w 242637"/>
                  <a:gd name="connsiteY37" fmla="*/ 42333 h 340725"/>
                  <a:gd name="connsiteX38" fmla="*/ 77354 w 242637"/>
                  <a:gd name="connsiteY38" fmla="*/ 50076 h 340725"/>
                  <a:gd name="connsiteX39" fmla="*/ 62899 w 242637"/>
                  <a:gd name="connsiteY39" fmla="*/ 64015 h 340725"/>
                  <a:gd name="connsiteX40" fmla="*/ 57220 w 242637"/>
                  <a:gd name="connsiteY40" fmla="*/ 85181 h 340725"/>
                  <a:gd name="connsiteX41" fmla="*/ 63931 w 242637"/>
                  <a:gd name="connsiteY41" fmla="*/ 107380 h 340725"/>
                  <a:gd name="connsiteX42" fmla="*/ 81484 w 242637"/>
                  <a:gd name="connsiteY42" fmla="*/ 123384 h 340725"/>
                  <a:gd name="connsiteX43" fmla="*/ 106264 w 242637"/>
                  <a:gd name="connsiteY43" fmla="*/ 135258 h 340725"/>
                  <a:gd name="connsiteX44" fmla="*/ 134658 w 242637"/>
                  <a:gd name="connsiteY44" fmla="*/ 144550 h 340725"/>
                  <a:gd name="connsiteX45" fmla="*/ 161503 w 242637"/>
                  <a:gd name="connsiteY45" fmla="*/ 153326 h 340725"/>
                  <a:gd name="connsiteX46" fmla="*/ 187315 w 242637"/>
                  <a:gd name="connsiteY46" fmla="*/ 163651 h 340725"/>
                  <a:gd name="connsiteX47" fmla="*/ 210546 w 242637"/>
                  <a:gd name="connsiteY47" fmla="*/ 177074 h 340725"/>
                  <a:gd name="connsiteX48" fmla="*/ 229131 w 242637"/>
                  <a:gd name="connsiteY48" fmla="*/ 194110 h 340725"/>
                  <a:gd name="connsiteX49" fmla="*/ 241521 w 242637"/>
                  <a:gd name="connsiteY49" fmla="*/ 216309 h 340725"/>
                  <a:gd name="connsiteX50" fmla="*/ 246168 w 242637"/>
                  <a:gd name="connsiteY50" fmla="*/ 244702 h 340725"/>
                  <a:gd name="connsiteX51" fmla="*/ 236875 w 242637"/>
                  <a:gd name="connsiteY51" fmla="*/ 288068 h 340725"/>
                  <a:gd name="connsiteX52" fmla="*/ 211579 w 242637"/>
                  <a:gd name="connsiteY52" fmla="*/ 319043 h 340725"/>
                  <a:gd name="connsiteX53" fmla="*/ 172860 w 242637"/>
                  <a:gd name="connsiteY53" fmla="*/ 338144 h 340725"/>
                  <a:gd name="connsiteX54" fmla="*/ 124333 w 242637"/>
                  <a:gd name="connsiteY54" fmla="*/ 344339 h 340725"/>
                  <a:gd name="connsiteX55" fmla="*/ 93358 w 242637"/>
                  <a:gd name="connsiteY55" fmla="*/ 340725 h 340725"/>
                  <a:gd name="connsiteX56" fmla="*/ 63931 w 242637"/>
                  <a:gd name="connsiteY56" fmla="*/ 329884 h 340725"/>
                  <a:gd name="connsiteX57" fmla="*/ 38119 w 242637"/>
                  <a:gd name="connsiteY57" fmla="*/ 312331 h 340725"/>
                  <a:gd name="connsiteX58" fmla="*/ 17469 w 242637"/>
                  <a:gd name="connsiteY58" fmla="*/ 288584 h 340725"/>
                  <a:gd name="connsiteX59" fmla="*/ 3530 w 242637"/>
                  <a:gd name="connsiteY59" fmla="*/ 259158 h 340725"/>
                  <a:gd name="connsiteX60" fmla="*/ 433 w 242637"/>
                  <a:gd name="connsiteY60" fmla="*/ 247800 h 340725"/>
                  <a:gd name="connsiteX61" fmla="*/ 19534 w 242637"/>
                  <a:gd name="connsiteY61" fmla="*/ 224569 h 340725"/>
                  <a:gd name="connsiteX62" fmla="*/ 32957 w 242637"/>
                  <a:gd name="connsiteY62" fmla="*/ 224569 h 340725"/>
                  <a:gd name="connsiteX63" fmla="*/ 32957 w 242637"/>
                  <a:gd name="connsiteY63" fmla="*/ 226118 h 340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</a:cxnLst>
                <a:rect l="l" t="t" r="r" b="b"/>
                <a:pathLst>
                  <a:path w="242637" h="340725">
                    <a:moveTo>
                      <a:pt x="32957" y="226118"/>
                    </a:moveTo>
                    <a:cubicBezTo>
                      <a:pt x="42249" y="226118"/>
                      <a:pt x="49993" y="232313"/>
                      <a:pt x="52058" y="241089"/>
                    </a:cubicBezTo>
                    <a:cubicBezTo>
                      <a:pt x="53090" y="246768"/>
                      <a:pt x="55155" y="251930"/>
                      <a:pt x="57220" y="257093"/>
                    </a:cubicBezTo>
                    <a:cubicBezTo>
                      <a:pt x="61350" y="266385"/>
                      <a:pt x="66513" y="274645"/>
                      <a:pt x="73224" y="281873"/>
                    </a:cubicBezTo>
                    <a:cubicBezTo>
                      <a:pt x="79935" y="288584"/>
                      <a:pt x="87679" y="294263"/>
                      <a:pt x="96455" y="297876"/>
                    </a:cubicBezTo>
                    <a:cubicBezTo>
                      <a:pt x="105231" y="301490"/>
                      <a:pt x="115556" y="303555"/>
                      <a:pt x="125881" y="303555"/>
                    </a:cubicBezTo>
                    <a:cubicBezTo>
                      <a:pt x="135690" y="303555"/>
                      <a:pt x="144466" y="302523"/>
                      <a:pt x="153243" y="300458"/>
                    </a:cubicBezTo>
                    <a:cubicBezTo>
                      <a:pt x="162019" y="298393"/>
                      <a:pt x="169763" y="294779"/>
                      <a:pt x="176474" y="290133"/>
                    </a:cubicBezTo>
                    <a:cubicBezTo>
                      <a:pt x="183185" y="285486"/>
                      <a:pt x="188348" y="279291"/>
                      <a:pt x="192478" y="272064"/>
                    </a:cubicBezTo>
                    <a:cubicBezTo>
                      <a:pt x="196608" y="264836"/>
                      <a:pt x="198156" y="255544"/>
                      <a:pt x="198156" y="245219"/>
                    </a:cubicBezTo>
                    <a:cubicBezTo>
                      <a:pt x="198156" y="236959"/>
                      <a:pt x="196091" y="229731"/>
                      <a:pt x="191445" y="224052"/>
                    </a:cubicBezTo>
                    <a:cubicBezTo>
                      <a:pt x="186799" y="217858"/>
                      <a:pt x="181120" y="212695"/>
                      <a:pt x="173893" y="208565"/>
                    </a:cubicBezTo>
                    <a:cubicBezTo>
                      <a:pt x="166665" y="203919"/>
                      <a:pt x="158405" y="200305"/>
                      <a:pt x="149113" y="197208"/>
                    </a:cubicBezTo>
                    <a:cubicBezTo>
                      <a:pt x="139820" y="194110"/>
                      <a:pt x="130528" y="191013"/>
                      <a:pt x="121235" y="187915"/>
                    </a:cubicBezTo>
                    <a:cubicBezTo>
                      <a:pt x="112459" y="185334"/>
                      <a:pt x="103683" y="182236"/>
                      <a:pt x="94390" y="179655"/>
                    </a:cubicBezTo>
                    <a:cubicBezTo>
                      <a:pt x="85614" y="176558"/>
                      <a:pt x="76838" y="172944"/>
                      <a:pt x="68062" y="169330"/>
                    </a:cubicBezTo>
                    <a:cubicBezTo>
                      <a:pt x="59802" y="165200"/>
                      <a:pt x="52058" y="161070"/>
                      <a:pt x="44830" y="155908"/>
                    </a:cubicBezTo>
                    <a:cubicBezTo>
                      <a:pt x="37603" y="150745"/>
                      <a:pt x="31408" y="145066"/>
                      <a:pt x="25729" y="138355"/>
                    </a:cubicBezTo>
                    <a:cubicBezTo>
                      <a:pt x="20567" y="131644"/>
                      <a:pt x="15920" y="123900"/>
                      <a:pt x="12823" y="115640"/>
                    </a:cubicBezTo>
                    <a:cubicBezTo>
                      <a:pt x="9725" y="106864"/>
                      <a:pt x="8177" y="97055"/>
                      <a:pt x="8177" y="86214"/>
                    </a:cubicBezTo>
                    <a:cubicBezTo>
                      <a:pt x="8177" y="72275"/>
                      <a:pt x="10758" y="59885"/>
                      <a:pt x="16437" y="49044"/>
                    </a:cubicBezTo>
                    <a:cubicBezTo>
                      <a:pt x="22115" y="38203"/>
                      <a:pt x="29859" y="29426"/>
                      <a:pt x="39668" y="22199"/>
                    </a:cubicBezTo>
                    <a:cubicBezTo>
                      <a:pt x="49477" y="14971"/>
                      <a:pt x="61350" y="9292"/>
                      <a:pt x="75289" y="5679"/>
                    </a:cubicBezTo>
                    <a:cubicBezTo>
                      <a:pt x="89228" y="2065"/>
                      <a:pt x="104715" y="0"/>
                      <a:pt x="121235" y="0"/>
                    </a:cubicBezTo>
                    <a:cubicBezTo>
                      <a:pt x="135690" y="0"/>
                      <a:pt x="149113" y="1549"/>
                      <a:pt x="160470" y="4646"/>
                    </a:cubicBezTo>
                    <a:cubicBezTo>
                      <a:pt x="171828" y="7744"/>
                      <a:pt x="181636" y="11874"/>
                      <a:pt x="190413" y="17036"/>
                    </a:cubicBezTo>
                    <a:cubicBezTo>
                      <a:pt x="198673" y="22199"/>
                      <a:pt x="205900" y="28394"/>
                      <a:pt x="212095" y="35105"/>
                    </a:cubicBezTo>
                    <a:cubicBezTo>
                      <a:pt x="217774" y="42333"/>
                      <a:pt x="222936" y="49560"/>
                      <a:pt x="226550" y="57304"/>
                    </a:cubicBezTo>
                    <a:cubicBezTo>
                      <a:pt x="230164" y="65048"/>
                      <a:pt x="233261" y="73308"/>
                      <a:pt x="234810" y="81051"/>
                    </a:cubicBezTo>
                    <a:lnTo>
                      <a:pt x="234810" y="81051"/>
                    </a:lnTo>
                    <a:cubicBezTo>
                      <a:pt x="237908" y="92925"/>
                      <a:pt x="228099" y="104799"/>
                      <a:pt x="215709" y="104799"/>
                    </a:cubicBezTo>
                    <a:lnTo>
                      <a:pt x="204868" y="104799"/>
                    </a:lnTo>
                    <a:cubicBezTo>
                      <a:pt x="196091" y="104799"/>
                      <a:pt x="187831" y="98604"/>
                      <a:pt x="185766" y="89828"/>
                    </a:cubicBezTo>
                    <a:cubicBezTo>
                      <a:pt x="184734" y="85181"/>
                      <a:pt x="183185" y="80535"/>
                      <a:pt x="181120" y="76405"/>
                    </a:cubicBezTo>
                    <a:cubicBezTo>
                      <a:pt x="177506" y="68145"/>
                      <a:pt x="172344" y="61434"/>
                      <a:pt x="166665" y="56271"/>
                    </a:cubicBezTo>
                    <a:cubicBezTo>
                      <a:pt x="160470" y="51109"/>
                      <a:pt x="153759" y="46979"/>
                      <a:pt x="146015" y="43881"/>
                    </a:cubicBezTo>
                    <a:cubicBezTo>
                      <a:pt x="138272" y="41300"/>
                      <a:pt x="130012" y="39751"/>
                      <a:pt x="121235" y="39751"/>
                    </a:cubicBezTo>
                    <a:cubicBezTo>
                      <a:pt x="113491" y="39751"/>
                      <a:pt x="105748" y="40784"/>
                      <a:pt x="98004" y="42333"/>
                    </a:cubicBezTo>
                    <a:cubicBezTo>
                      <a:pt x="90260" y="43881"/>
                      <a:pt x="83549" y="46463"/>
                      <a:pt x="77354" y="50076"/>
                    </a:cubicBezTo>
                    <a:cubicBezTo>
                      <a:pt x="71159" y="53690"/>
                      <a:pt x="66513" y="58336"/>
                      <a:pt x="62899" y="64015"/>
                    </a:cubicBezTo>
                    <a:cubicBezTo>
                      <a:pt x="59285" y="69694"/>
                      <a:pt x="57220" y="76921"/>
                      <a:pt x="57220" y="85181"/>
                    </a:cubicBezTo>
                    <a:cubicBezTo>
                      <a:pt x="57220" y="93441"/>
                      <a:pt x="59285" y="101185"/>
                      <a:pt x="63931" y="107380"/>
                    </a:cubicBezTo>
                    <a:cubicBezTo>
                      <a:pt x="68578" y="113575"/>
                      <a:pt x="74256" y="118738"/>
                      <a:pt x="81484" y="123384"/>
                    </a:cubicBezTo>
                    <a:cubicBezTo>
                      <a:pt x="88712" y="128030"/>
                      <a:pt x="96972" y="132160"/>
                      <a:pt x="106264" y="135258"/>
                    </a:cubicBezTo>
                    <a:cubicBezTo>
                      <a:pt x="115556" y="138871"/>
                      <a:pt x="125365" y="141969"/>
                      <a:pt x="134658" y="144550"/>
                    </a:cubicBezTo>
                    <a:cubicBezTo>
                      <a:pt x="143434" y="147131"/>
                      <a:pt x="152210" y="150229"/>
                      <a:pt x="161503" y="153326"/>
                    </a:cubicBezTo>
                    <a:cubicBezTo>
                      <a:pt x="170279" y="156424"/>
                      <a:pt x="179055" y="160038"/>
                      <a:pt x="187315" y="163651"/>
                    </a:cubicBezTo>
                    <a:cubicBezTo>
                      <a:pt x="195575" y="167781"/>
                      <a:pt x="203319" y="171911"/>
                      <a:pt x="210546" y="177074"/>
                    </a:cubicBezTo>
                    <a:cubicBezTo>
                      <a:pt x="217774" y="182236"/>
                      <a:pt x="223969" y="187915"/>
                      <a:pt x="229131" y="194110"/>
                    </a:cubicBezTo>
                    <a:cubicBezTo>
                      <a:pt x="234294" y="200821"/>
                      <a:pt x="238424" y="208049"/>
                      <a:pt x="241521" y="216309"/>
                    </a:cubicBezTo>
                    <a:cubicBezTo>
                      <a:pt x="244619" y="224569"/>
                      <a:pt x="246168" y="233861"/>
                      <a:pt x="246168" y="244702"/>
                    </a:cubicBezTo>
                    <a:cubicBezTo>
                      <a:pt x="246168" y="261223"/>
                      <a:pt x="243070" y="275678"/>
                      <a:pt x="236875" y="288068"/>
                    </a:cubicBezTo>
                    <a:cubicBezTo>
                      <a:pt x="230680" y="300458"/>
                      <a:pt x="222420" y="310783"/>
                      <a:pt x="211579" y="319043"/>
                    </a:cubicBezTo>
                    <a:cubicBezTo>
                      <a:pt x="200738" y="327303"/>
                      <a:pt x="187831" y="333498"/>
                      <a:pt x="172860" y="338144"/>
                    </a:cubicBezTo>
                    <a:cubicBezTo>
                      <a:pt x="157889" y="342274"/>
                      <a:pt x="141885" y="344339"/>
                      <a:pt x="124333" y="344339"/>
                    </a:cubicBezTo>
                    <a:cubicBezTo>
                      <a:pt x="114008" y="344339"/>
                      <a:pt x="103683" y="343306"/>
                      <a:pt x="93358" y="340725"/>
                    </a:cubicBezTo>
                    <a:cubicBezTo>
                      <a:pt x="83033" y="338144"/>
                      <a:pt x="73224" y="334530"/>
                      <a:pt x="63931" y="329884"/>
                    </a:cubicBezTo>
                    <a:cubicBezTo>
                      <a:pt x="54639" y="325238"/>
                      <a:pt x="45863" y="319043"/>
                      <a:pt x="38119" y="312331"/>
                    </a:cubicBezTo>
                    <a:cubicBezTo>
                      <a:pt x="30375" y="305620"/>
                      <a:pt x="23148" y="297360"/>
                      <a:pt x="17469" y="288584"/>
                    </a:cubicBezTo>
                    <a:cubicBezTo>
                      <a:pt x="11790" y="279808"/>
                      <a:pt x="7144" y="269999"/>
                      <a:pt x="3530" y="259158"/>
                    </a:cubicBezTo>
                    <a:cubicBezTo>
                      <a:pt x="2498" y="255544"/>
                      <a:pt x="1465" y="251930"/>
                      <a:pt x="433" y="247800"/>
                    </a:cubicBezTo>
                    <a:cubicBezTo>
                      <a:pt x="-2148" y="235926"/>
                      <a:pt x="7144" y="224569"/>
                      <a:pt x="19534" y="224569"/>
                    </a:cubicBezTo>
                    <a:lnTo>
                      <a:pt x="32957" y="224569"/>
                    </a:lnTo>
                    <a:lnTo>
                      <a:pt x="32957" y="226118"/>
                    </a:ln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10527862-90E0-4E96-9D24-4A3FC9126AB3}"/>
                  </a:ext>
                </a:extLst>
              </p:cNvPr>
              <p:cNvSpPr/>
              <p:nvPr/>
            </p:nvSpPr>
            <p:spPr>
              <a:xfrm>
                <a:off x="3705346" y="5956960"/>
                <a:ext cx="283937" cy="345888"/>
              </a:xfrm>
              <a:custGeom>
                <a:avLst/>
                <a:gdLst>
                  <a:gd name="connsiteX0" fmla="*/ 160239 w 283937"/>
                  <a:gd name="connsiteY0" fmla="*/ 123900 h 345887"/>
                  <a:gd name="connsiteX1" fmla="*/ 232514 w 283937"/>
                  <a:gd name="connsiteY1" fmla="*/ 9809 h 345887"/>
                  <a:gd name="connsiteX2" fmla="*/ 249034 w 283937"/>
                  <a:gd name="connsiteY2" fmla="*/ 516 h 345887"/>
                  <a:gd name="connsiteX3" fmla="*/ 265554 w 283937"/>
                  <a:gd name="connsiteY3" fmla="*/ 516 h 345887"/>
                  <a:gd name="connsiteX4" fmla="*/ 282591 w 283937"/>
                  <a:gd name="connsiteY4" fmla="*/ 30459 h 345887"/>
                  <a:gd name="connsiteX5" fmla="*/ 172629 w 283937"/>
                  <a:gd name="connsiteY5" fmla="*/ 213728 h 345887"/>
                  <a:gd name="connsiteX6" fmla="*/ 170048 w 283937"/>
                  <a:gd name="connsiteY6" fmla="*/ 224053 h 345887"/>
                  <a:gd name="connsiteX7" fmla="*/ 170048 w 283937"/>
                  <a:gd name="connsiteY7" fmla="*/ 326786 h 345887"/>
                  <a:gd name="connsiteX8" fmla="*/ 150431 w 283937"/>
                  <a:gd name="connsiteY8" fmla="*/ 346404 h 345887"/>
                  <a:gd name="connsiteX9" fmla="*/ 134943 w 283937"/>
                  <a:gd name="connsiteY9" fmla="*/ 346404 h 345887"/>
                  <a:gd name="connsiteX10" fmla="*/ 115326 w 283937"/>
                  <a:gd name="connsiteY10" fmla="*/ 326786 h 345887"/>
                  <a:gd name="connsiteX11" fmla="*/ 115326 w 283937"/>
                  <a:gd name="connsiteY11" fmla="*/ 223536 h 345887"/>
                  <a:gd name="connsiteX12" fmla="*/ 112744 w 283937"/>
                  <a:gd name="connsiteY12" fmla="*/ 213211 h 345887"/>
                  <a:gd name="connsiteX13" fmla="*/ 2783 w 283937"/>
                  <a:gd name="connsiteY13" fmla="*/ 29942 h 345887"/>
                  <a:gd name="connsiteX14" fmla="*/ 19820 w 283937"/>
                  <a:gd name="connsiteY14" fmla="*/ 0 h 345887"/>
                  <a:gd name="connsiteX15" fmla="*/ 36340 w 283937"/>
                  <a:gd name="connsiteY15" fmla="*/ 0 h 345887"/>
                  <a:gd name="connsiteX16" fmla="*/ 52860 w 283937"/>
                  <a:gd name="connsiteY16" fmla="*/ 8776 h 345887"/>
                  <a:gd name="connsiteX17" fmla="*/ 127716 w 283937"/>
                  <a:gd name="connsiteY17" fmla="*/ 123384 h 345887"/>
                  <a:gd name="connsiteX18" fmla="*/ 160239 w 283937"/>
                  <a:gd name="connsiteY18" fmla="*/ 123900 h 345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83937" h="345887">
                    <a:moveTo>
                      <a:pt x="160239" y="123900"/>
                    </a:moveTo>
                    <a:lnTo>
                      <a:pt x="232514" y="9809"/>
                    </a:lnTo>
                    <a:cubicBezTo>
                      <a:pt x="236128" y="4130"/>
                      <a:pt x="242323" y="516"/>
                      <a:pt x="249034" y="516"/>
                    </a:cubicBezTo>
                    <a:lnTo>
                      <a:pt x="265554" y="516"/>
                    </a:lnTo>
                    <a:cubicBezTo>
                      <a:pt x="281042" y="516"/>
                      <a:pt x="290334" y="17036"/>
                      <a:pt x="282591" y="30459"/>
                    </a:cubicBezTo>
                    <a:lnTo>
                      <a:pt x="172629" y="213728"/>
                    </a:lnTo>
                    <a:cubicBezTo>
                      <a:pt x="170564" y="216825"/>
                      <a:pt x="170048" y="220439"/>
                      <a:pt x="170048" y="224053"/>
                    </a:cubicBezTo>
                    <a:lnTo>
                      <a:pt x="170048" y="326786"/>
                    </a:lnTo>
                    <a:cubicBezTo>
                      <a:pt x="170048" y="337628"/>
                      <a:pt x="161272" y="346404"/>
                      <a:pt x="150431" y="346404"/>
                    </a:cubicBezTo>
                    <a:lnTo>
                      <a:pt x="134943" y="346404"/>
                    </a:lnTo>
                    <a:cubicBezTo>
                      <a:pt x="124102" y="346404"/>
                      <a:pt x="115326" y="337628"/>
                      <a:pt x="115326" y="326786"/>
                    </a:cubicBezTo>
                    <a:lnTo>
                      <a:pt x="115326" y="223536"/>
                    </a:lnTo>
                    <a:cubicBezTo>
                      <a:pt x="115326" y="219922"/>
                      <a:pt x="114293" y="216309"/>
                      <a:pt x="112744" y="213211"/>
                    </a:cubicBezTo>
                    <a:lnTo>
                      <a:pt x="2783" y="29942"/>
                    </a:lnTo>
                    <a:cubicBezTo>
                      <a:pt x="-4960" y="17036"/>
                      <a:pt x="4332" y="0"/>
                      <a:pt x="19820" y="0"/>
                    </a:cubicBezTo>
                    <a:lnTo>
                      <a:pt x="36340" y="0"/>
                    </a:lnTo>
                    <a:cubicBezTo>
                      <a:pt x="43051" y="0"/>
                      <a:pt x="49246" y="3614"/>
                      <a:pt x="52860" y="8776"/>
                    </a:cubicBezTo>
                    <a:lnTo>
                      <a:pt x="127716" y="123384"/>
                    </a:lnTo>
                    <a:cubicBezTo>
                      <a:pt x="134943" y="135774"/>
                      <a:pt x="152496" y="135774"/>
                      <a:pt x="160239" y="123900"/>
                    </a:cubicBez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9EFE1A43-F5FD-4A91-BC3D-FB9D3509BD31}"/>
                  </a:ext>
                </a:extLst>
              </p:cNvPr>
              <p:cNvSpPr/>
              <p:nvPr/>
            </p:nvSpPr>
            <p:spPr>
              <a:xfrm>
                <a:off x="1822270" y="5787625"/>
                <a:ext cx="268450" cy="691775"/>
              </a:xfrm>
              <a:custGeom>
                <a:avLst/>
                <a:gdLst>
                  <a:gd name="connsiteX0" fmla="*/ 0 w 268449"/>
                  <a:gd name="connsiteY0" fmla="*/ 102739 h 691775"/>
                  <a:gd name="connsiteX1" fmla="*/ 0 w 268449"/>
                  <a:gd name="connsiteY1" fmla="*/ 693329 h 691775"/>
                  <a:gd name="connsiteX2" fmla="*/ 2065 w 268449"/>
                  <a:gd name="connsiteY2" fmla="*/ 695394 h 691775"/>
                  <a:gd name="connsiteX3" fmla="*/ 224052 w 268449"/>
                  <a:gd name="connsiteY3" fmla="*/ 38724 h 691775"/>
                  <a:gd name="connsiteX4" fmla="*/ 270515 w 268449"/>
                  <a:gd name="connsiteY4" fmla="*/ 5 h 691775"/>
                  <a:gd name="connsiteX5" fmla="*/ 267417 w 268449"/>
                  <a:gd name="connsiteY5" fmla="*/ 5 h 691775"/>
                  <a:gd name="connsiteX6" fmla="*/ 0 w 268449"/>
                  <a:gd name="connsiteY6" fmla="*/ 102739 h 691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68449" h="691775">
                    <a:moveTo>
                      <a:pt x="0" y="102739"/>
                    </a:moveTo>
                    <a:lnTo>
                      <a:pt x="0" y="693329"/>
                    </a:lnTo>
                    <a:cubicBezTo>
                      <a:pt x="516" y="693845"/>
                      <a:pt x="1549" y="694361"/>
                      <a:pt x="2065" y="695394"/>
                    </a:cubicBezTo>
                    <a:lnTo>
                      <a:pt x="224052" y="38724"/>
                    </a:lnTo>
                    <a:cubicBezTo>
                      <a:pt x="234893" y="13428"/>
                      <a:pt x="250381" y="521"/>
                      <a:pt x="270515" y="5"/>
                    </a:cubicBezTo>
                    <a:cubicBezTo>
                      <a:pt x="269482" y="5"/>
                      <a:pt x="268450" y="5"/>
                      <a:pt x="267417" y="5"/>
                    </a:cubicBezTo>
                    <a:cubicBezTo>
                      <a:pt x="164167" y="-511"/>
                      <a:pt x="70726" y="38724"/>
                      <a:pt x="0" y="102739"/>
                    </a:cubicBez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EB460FBF-A2F8-401F-96AF-99B32B1CA670}"/>
                  </a:ext>
                </a:extLst>
              </p:cNvPr>
              <p:cNvSpPr/>
              <p:nvPr/>
            </p:nvSpPr>
            <p:spPr>
              <a:xfrm>
                <a:off x="1873895" y="5884169"/>
                <a:ext cx="433649" cy="696938"/>
              </a:xfrm>
              <a:custGeom>
                <a:avLst/>
                <a:gdLst>
                  <a:gd name="connsiteX0" fmla="*/ 218373 w 433649"/>
                  <a:gd name="connsiteY0" fmla="*/ 0 h 696937"/>
                  <a:gd name="connsiteX1" fmla="*/ 8260 w 433649"/>
                  <a:gd name="connsiteY1" fmla="*/ 611240 h 696937"/>
                  <a:gd name="connsiteX2" fmla="*/ 0 w 433649"/>
                  <a:gd name="connsiteY2" fmla="*/ 636020 h 696937"/>
                  <a:gd name="connsiteX3" fmla="*/ 215792 w 433649"/>
                  <a:gd name="connsiteY3" fmla="*/ 699519 h 696937"/>
                  <a:gd name="connsiteX4" fmla="*/ 435715 w 433649"/>
                  <a:gd name="connsiteY4" fmla="*/ 633439 h 696937"/>
                  <a:gd name="connsiteX5" fmla="*/ 427454 w 433649"/>
                  <a:gd name="connsiteY5" fmla="*/ 609175 h 696937"/>
                  <a:gd name="connsiteX6" fmla="*/ 218373 w 433649"/>
                  <a:gd name="connsiteY6" fmla="*/ 0 h 6969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33649" h="696937">
                    <a:moveTo>
                      <a:pt x="218373" y="0"/>
                    </a:moveTo>
                    <a:lnTo>
                      <a:pt x="8260" y="611240"/>
                    </a:lnTo>
                    <a:lnTo>
                      <a:pt x="0" y="636020"/>
                    </a:lnTo>
                    <a:cubicBezTo>
                      <a:pt x="61950" y="676288"/>
                      <a:pt x="136290" y="699519"/>
                      <a:pt x="215792" y="699519"/>
                    </a:cubicBezTo>
                    <a:cubicBezTo>
                      <a:pt x="296843" y="699519"/>
                      <a:pt x="372732" y="675255"/>
                      <a:pt x="435715" y="633439"/>
                    </a:cubicBezTo>
                    <a:lnTo>
                      <a:pt x="427454" y="609175"/>
                    </a:lnTo>
                    <a:lnTo>
                      <a:pt x="218373" y="0"/>
                    </a:ln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7BB6B8B2-967A-4159-B7D1-33141A6B64E4}"/>
                  </a:ext>
                </a:extLst>
              </p:cNvPr>
              <p:cNvSpPr/>
              <p:nvPr/>
            </p:nvSpPr>
            <p:spPr>
              <a:xfrm>
                <a:off x="1691143" y="5967802"/>
                <a:ext cx="61950" cy="433650"/>
              </a:xfrm>
              <a:custGeom>
                <a:avLst/>
                <a:gdLst>
                  <a:gd name="connsiteX0" fmla="*/ 64531 w 61949"/>
                  <a:gd name="connsiteY0" fmla="*/ 435199 h 433650"/>
                  <a:gd name="connsiteX1" fmla="*/ 64531 w 61949"/>
                  <a:gd name="connsiteY1" fmla="*/ 0 h 433650"/>
                  <a:gd name="connsiteX2" fmla="*/ 0 w 61949"/>
                  <a:gd name="connsiteY2" fmla="*/ 217341 h 433650"/>
                  <a:gd name="connsiteX3" fmla="*/ 64531 w 61949"/>
                  <a:gd name="connsiteY3" fmla="*/ 435199 h 43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1949" h="433650">
                    <a:moveTo>
                      <a:pt x="64531" y="435199"/>
                    </a:moveTo>
                    <a:lnTo>
                      <a:pt x="64531" y="0"/>
                    </a:lnTo>
                    <a:cubicBezTo>
                      <a:pt x="23747" y="62466"/>
                      <a:pt x="0" y="137322"/>
                      <a:pt x="0" y="217341"/>
                    </a:cubicBezTo>
                    <a:cubicBezTo>
                      <a:pt x="0" y="297876"/>
                      <a:pt x="23747" y="372216"/>
                      <a:pt x="64531" y="435199"/>
                    </a:cubicBez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4D523B9D-0EFE-4A2F-B093-4823BA826CB9}"/>
                  </a:ext>
                </a:extLst>
              </p:cNvPr>
              <p:cNvSpPr/>
              <p:nvPr/>
            </p:nvSpPr>
            <p:spPr>
              <a:xfrm>
                <a:off x="2095366" y="5787114"/>
                <a:ext cx="268450" cy="686613"/>
              </a:xfrm>
              <a:custGeom>
                <a:avLst/>
                <a:gdLst>
                  <a:gd name="connsiteX0" fmla="*/ 44397 w 268449"/>
                  <a:gd name="connsiteY0" fmla="*/ 38719 h 686612"/>
                  <a:gd name="connsiteX1" fmla="*/ 264836 w 268449"/>
                  <a:gd name="connsiteY1" fmla="*/ 690226 h 686612"/>
                  <a:gd name="connsiteX2" fmla="*/ 268966 w 268449"/>
                  <a:gd name="connsiteY2" fmla="*/ 686613 h 686612"/>
                  <a:gd name="connsiteX3" fmla="*/ 268966 w 268449"/>
                  <a:gd name="connsiteY3" fmla="*/ 109961 h 686612"/>
                  <a:gd name="connsiteX4" fmla="*/ 0 w 268449"/>
                  <a:gd name="connsiteY4" fmla="*/ 0 h 686612"/>
                  <a:gd name="connsiteX5" fmla="*/ 44397 w 268449"/>
                  <a:gd name="connsiteY5" fmla="*/ 38719 h 6866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68449" h="686612">
                    <a:moveTo>
                      <a:pt x="44397" y="38719"/>
                    </a:moveTo>
                    <a:lnTo>
                      <a:pt x="264836" y="690226"/>
                    </a:lnTo>
                    <a:cubicBezTo>
                      <a:pt x="266385" y="689194"/>
                      <a:pt x="267417" y="687645"/>
                      <a:pt x="268966" y="686613"/>
                    </a:cubicBezTo>
                    <a:lnTo>
                      <a:pt x="268966" y="109961"/>
                    </a:lnTo>
                    <a:cubicBezTo>
                      <a:pt x="198240" y="43365"/>
                      <a:pt x="104282" y="1549"/>
                      <a:pt x="0" y="0"/>
                    </a:cubicBezTo>
                    <a:cubicBezTo>
                      <a:pt x="18585" y="1033"/>
                      <a:pt x="33556" y="13939"/>
                      <a:pt x="44397" y="38719"/>
                    </a:cubicBez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3301CA7E-5B72-44DF-9880-6CBE409F933E}"/>
                  </a:ext>
                </a:extLst>
              </p:cNvPr>
              <p:cNvSpPr/>
              <p:nvPr/>
            </p:nvSpPr>
            <p:spPr>
              <a:xfrm>
                <a:off x="2092785" y="5787114"/>
                <a:ext cx="5162" cy="5163"/>
              </a:xfrm>
              <a:custGeom>
                <a:avLst/>
                <a:gdLst>
                  <a:gd name="connsiteX0" fmla="*/ 0 w 0"/>
                  <a:gd name="connsiteY0" fmla="*/ 0 h 0"/>
                  <a:gd name="connsiteX1" fmla="*/ 2581 w 0"/>
                  <a:gd name="connsiteY1" fmla="*/ 0 h 0"/>
                  <a:gd name="connsiteX2" fmla="*/ 1032 w 0"/>
                  <a:gd name="connsiteY2" fmla="*/ 0 h 0"/>
                  <a:gd name="connsiteX3" fmla="*/ 0 w 0"/>
                  <a:gd name="connsiteY3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>
                    <a:moveTo>
                      <a:pt x="0" y="0"/>
                    </a:moveTo>
                    <a:cubicBezTo>
                      <a:pt x="1032" y="0"/>
                      <a:pt x="2065" y="0"/>
                      <a:pt x="2581" y="0"/>
                    </a:cubicBezTo>
                    <a:cubicBezTo>
                      <a:pt x="2065" y="0"/>
                      <a:pt x="1549" y="0"/>
                      <a:pt x="1032" y="0"/>
                    </a:cubicBezTo>
                    <a:cubicBezTo>
                      <a:pt x="516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21E5D46F-1073-4E13-A24E-2DFD39838E43}"/>
                  </a:ext>
                </a:extLst>
              </p:cNvPr>
              <p:cNvSpPr/>
              <p:nvPr/>
            </p:nvSpPr>
            <p:spPr>
              <a:xfrm>
                <a:off x="2428863" y="5955411"/>
                <a:ext cx="320075" cy="433650"/>
              </a:xfrm>
              <a:custGeom>
                <a:avLst/>
                <a:gdLst>
                  <a:gd name="connsiteX0" fmla="*/ 311815 w 320074"/>
                  <a:gd name="connsiteY0" fmla="*/ 0 h 433650"/>
                  <a:gd name="connsiteX1" fmla="*/ 262255 w 320074"/>
                  <a:gd name="connsiteY1" fmla="*/ 0 h 433650"/>
                  <a:gd name="connsiteX2" fmla="*/ 160037 w 320074"/>
                  <a:gd name="connsiteY2" fmla="*/ 268450 h 433650"/>
                  <a:gd name="connsiteX3" fmla="*/ 60401 w 320074"/>
                  <a:gd name="connsiteY3" fmla="*/ 0 h 433650"/>
                  <a:gd name="connsiteX4" fmla="*/ 0 w 320074"/>
                  <a:gd name="connsiteY4" fmla="*/ 0 h 433650"/>
                  <a:gd name="connsiteX5" fmla="*/ 0 w 320074"/>
                  <a:gd name="connsiteY5" fmla="*/ 12390 h 433650"/>
                  <a:gd name="connsiteX6" fmla="*/ 0 w 320074"/>
                  <a:gd name="connsiteY6" fmla="*/ 22199 h 433650"/>
                  <a:gd name="connsiteX7" fmla="*/ 0 w 320074"/>
                  <a:gd name="connsiteY7" fmla="*/ 293746 h 433650"/>
                  <a:gd name="connsiteX8" fmla="*/ 0 w 320074"/>
                  <a:gd name="connsiteY8" fmla="*/ 332981 h 433650"/>
                  <a:gd name="connsiteX9" fmla="*/ 0 w 320074"/>
                  <a:gd name="connsiteY9" fmla="*/ 437264 h 433650"/>
                  <a:gd name="connsiteX10" fmla="*/ 63499 w 320074"/>
                  <a:gd name="connsiteY10" fmla="*/ 229731 h 433650"/>
                  <a:gd name="connsiteX11" fmla="*/ 63499 w 320074"/>
                  <a:gd name="connsiteY11" fmla="*/ 201854 h 433650"/>
                  <a:gd name="connsiteX12" fmla="*/ 62982 w 320074"/>
                  <a:gd name="connsiteY12" fmla="*/ 172428 h 433650"/>
                  <a:gd name="connsiteX13" fmla="*/ 60917 w 320074"/>
                  <a:gd name="connsiteY13" fmla="*/ 134225 h 433650"/>
                  <a:gd name="connsiteX14" fmla="*/ 132160 w 320074"/>
                  <a:gd name="connsiteY14" fmla="*/ 324721 h 433650"/>
                  <a:gd name="connsiteX15" fmla="*/ 162619 w 320074"/>
                  <a:gd name="connsiteY15" fmla="*/ 345888 h 433650"/>
                  <a:gd name="connsiteX16" fmla="*/ 193077 w 320074"/>
                  <a:gd name="connsiteY16" fmla="*/ 324721 h 433650"/>
                  <a:gd name="connsiteX17" fmla="*/ 271031 w 320074"/>
                  <a:gd name="connsiteY17" fmla="*/ 111510 h 433650"/>
                  <a:gd name="connsiteX18" fmla="*/ 271031 w 320074"/>
                  <a:gd name="connsiteY18" fmla="*/ 345888 h 433650"/>
                  <a:gd name="connsiteX19" fmla="*/ 323172 w 320074"/>
                  <a:gd name="connsiteY19" fmla="*/ 345888 h 433650"/>
                  <a:gd name="connsiteX20" fmla="*/ 323172 w 320074"/>
                  <a:gd name="connsiteY20" fmla="*/ 11358 h 433650"/>
                  <a:gd name="connsiteX21" fmla="*/ 311815 w 320074"/>
                  <a:gd name="connsiteY21" fmla="*/ 0 h 43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20074" h="433650">
                    <a:moveTo>
                      <a:pt x="311815" y="0"/>
                    </a:moveTo>
                    <a:lnTo>
                      <a:pt x="262255" y="0"/>
                    </a:lnTo>
                    <a:lnTo>
                      <a:pt x="160037" y="268450"/>
                    </a:lnTo>
                    <a:lnTo>
                      <a:pt x="60401" y="0"/>
                    </a:lnTo>
                    <a:lnTo>
                      <a:pt x="0" y="0"/>
                    </a:lnTo>
                    <a:lnTo>
                      <a:pt x="0" y="12390"/>
                    </a:lnTo>
                    <a:lnTo>
                      <a:pt x="0" y="22199"/>
                    </a:lnTo>
                    <a:lnTo>
                      <a:pt x="0" y="293746"/>
                    </a:lnTo>
                    <a:lnTo>
                      <a:pt x="0" y="332981"/>
                    </a:lnTo>
                    <a:lnTo>
                      <a:pt x="0" y="437264"/>
                    </a:lnTo>
                    <a:cubicBezTo>
                      <a:pt x="37170" y="376863"/>
                      <a:pt x="63499" y="305620"/>
                      <a:pt x="63499" y="229731"/>
                    </a:cubicBezTo>
                    <a:cubicBezTo>
                      <a:pt x="63499" y="220439"/>
                      <a:pt x="64015" y="211146"/>
                      <a:pt x="63499" y="201854"/>
                    </a:cubicBezTo>
                    <a:cubicBezTo>
                      <a:pt x="64015" y="192045"/>
                      <a:pt x="62982" y="182236"/>
                      <a:pt x="62982" y="172428"/>
                    </a:cubicBezTo>
                    <a:cubicBezTo>
                      <a:pt x="62982" y="159521"/>
                      <a:pt x="62466" y="146615"/>
                      <a:pt x="60917" y="134225"/>
                    </a:cubicBezTo>
                    <a:lnTo>
                      <a:pt x="132160" y="324721"/>
                    </a:lnTo>
                    <a:cubicBezTo>
                      <a:pt x="136806" y="337628"/>
                      <a:pt x="149196" y="345888"/>
                      <a:pt x="162619" y="345888"/>
                    </a:cubicBezTo>
                    <a:cubicBezTo>
                      <a:pt x="176041" y="345888"/>
                      <a:pt x="188431" y="337628"/>
                      <a:pt x="193077" y="324721"/>
                    </a:cubicBezTo>
                    <a:lnTo>
                      <a:pt x="271031" y="111510"/>
                    </a:lnTo>
                    <a:lnTo>
                      <a:pt x="271031" y="345888"/>
                    </a:lnTo>
                    <a:lnTo>
                      <a:pt x="323172" y="345888"/>
                    </a:lnTo>
                    <a:lnTo>
                      <a:pt x="323172" y="11358"/>
                    </a:lnTo>
                    <a:cubicBezTo>
                      <a:pt x="323172" y="5163"/>
                      <a:pt x="318010" y="0"/>
                      <a:pt x="311815" y="0"/>
                    </a:cubicBez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2D25EED1-4601-4E09-B5E5-950264753E9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451181" y="6177339"/>
              <a:ext cx="2339594" cy="670557"/>
            </a:xfrm>
            <a:prstGeom prst="rect">
              <a:avLst/>
            </a:prstGeom>
          </p:spPr>
        </p:pic>
      </p:grpSp>
      <p:sp>
        <p:nvSpPr>
          <p:cNvPr id="56" name="Footer Placeholder 21">
            <a:extLst>
              <a:ext uri="{FF2B5EF4-FFF2-40B4-BE49-F238E27FC236}">
                <a16:creationId xmlns:a16="http://schemas.microsoft.com/office/drawing/2014/main" id="{4A9A817F-CF6E-4D6E-AF22-15BF8F6936F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783953" y="37932"/>
            <a:ext cx="2719570" cy="271923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de-CH" dirty="0"/>
              <a:t>#PSSATPARIS2019</a:t>
            </a:r>
          </a:p>
        </p:txBody>
      </p:sp>
    </p:spTree>
    <p:extLst>
      <p:ext uri="{BB962C8B-B14F-4D97-AF65-F5344CB8AC3E}">
        <p14:creationId xmlns:p14="http://schemas.microsoft.com/office/powerpoint/2010/main" val="13063893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28720-D7AB-4298-9EA6-80AD625A8BB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365129"/>
            <a:ext cx="10515600" cy="1325559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706F7B-7381-4423-B6A2-4CA4F4C73249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5181603" cy="435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A2BAFA-3D12-4BB6-870B-47F2DF4DB84A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6172200" y="1825627"/>
            <a:ext cx="5181603" cy="435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75BDA3AB-DC47-472E-8277-B7772DC1E917}"/>
              </a:ext>
            </a:extLst>
          </p:cNvPr>
          <p:cNvGrpSpPr/>
          <p:nvPr userDrawn="1"/>
        </p:nvGrpSpPr>
        <p:grpSpPr>
          <a:xfrm>
            <a:off x="1367917" y="6183105"/>
            <a:ext cx="9456166" cy="645414"/>
            <a:chOff x="939586" y="6177339"/>
            <a:chExt cx="9851189" cy="670557"/>
          </a:xfrm>
        </p:grpSpPr>
        <p:pic>
          <p:nvPicPr>
            <p:cNvPr id="40" name="Picture 39" descr="A close up of a sign&#10;&#10;Description automatically generated">
              <a:extLst>
                <a:ext uri="{FF2B5EF4-FFF2-40B4-BE49-F238E27FC236}">
                  <a16:creationId xmlns:a16="http://schemas.microsoft.com/office/drawing/2014/main" id="{F851D277-02DE-4385-ACEB-B9596183C14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9586" y="6228604"/>
              <a:ext cx="4118142" cy="571672"/>
            </a:xfrm>
            <a:prstGeom prst="rect">
              <a:avLst/>
            </a:prstGeom>
          </p:spPr>
        </p:pic>
        <p:grpSp>
          <p:nvGrpSpPr>
            <p:cNvPr id="41" name="Graphic 8">
              <a:extLst>
                <a:ext uri="{FF2B5EF4-FFF2-40B4-BE49-F238E27FC236}">
                  <a16:creationId xmlns:a16="http://schemas.microsoft.com/office/drawing/2014/main" id="{6DDFAD4F-CE2E-4B6D-926D-A3A638AEAC37}"/>
                </a:ext>
              </a:extLst>
            </p:cNvPr>
            <p:cNvGrpSpPr/>
            <p:nvPr userDrawn="1"/>
          </p:nvGrpSpPr>
          <p:grpSpPr>
            <a:xfrm>
              <a:off x="5473152" y="6263469"/>
              <a:ext cx="2294931" cy="577966"/>
              <a:chOff x="1691143" y="5787114"/>
              <a:chExt cx="2575651" cy="793993"/>
            </a:xfrm>
          </p:grpSpPr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9E0721AC-D439-4320-9D03-41ADF8185043}"/>
                  </a:ext>
                </a:extLst>
              </p:cNvPr>
              <p:cNvSpPr/>
              <p:nvPr/>
            </p:nvSpPr>
            <p:spPr>
              <a:xfrm>
                <a:off x="2811920" y="5956960"/>
                <a:ext cx="247800" cy="345888"/>
              </a:xfrm>
              <a:custGeom>
                <a:avLst/>
                <a:gdLst>
                  <a:gd name="connsiteX0" fmla="*/ 0 w 247799"/>
                  <a:gd name="connsiteY0" fmla="*/ 0 h 345887"/>
                  <a:gd name="connsiteX1" fmla="*/ 217857 w 247799"/>
                  <a:gd name="connsiteY1" fmla="*/ 0 h 345887"/>
                  <a:gd name="connsiteX2" fmla="*/ 240056 w 247799"/>
                  <a:gd name="connsiteY2" fmla="*/ 22199 h 345887"/>
                  <a:gd name="connsiteX3" fmla="*/ 240056 w 247799"/>
                  <a:gd name="connsiteY3" fmla="*/ 22199 h 345887"/>
                  <a:gd name="connsiteX4" fmla="*/ 217857 w 247799"/>
                  <a:gd name="connsiteY4" fmla="*/ 44397 h 345887"/>
                  <a:gd name="connsiteX5" fmla="*/ 74340 w 247799"/>
                  <a:gd name="connsiteY5" fmla="*/ 44397 h 345887"/>
                  <a:gd name="connsiteX6" fmla="*/ 52141 w 247799"/>
                  <a:gd name="connsiteY6" fmla="*/ 66596 h 345887"/>
                  <a:gd name="connsiteX7" fmla="*/ 52141 w 247799"/>
                  <a:gd name="connsiteY7" fmla="*/ 123384 h 345887"/>
                  <a:gd name="connsiteX8" fmla="*/ 74340 w 247799"/>
                  <a:gd name="connsiteY8" fmla="*/ 145582 h 345887"/>
                  <a:gd name="connsiteX9" fmla="*/ 206500 w 247799"/>
                  <a:gd name="connsiteY9" fmla="*/ 145582 h 345887"/>
                  <a:gd name="connsiteX10" fmla="*/ 228698 w 247799"/>
                  <a:gd name="connsiteY10" fmla="*/ 167781 h 345887"/>
                  <a:gd name="connsiteX11" fmla="*/ 228698 w 247799"/>
                  <a:gd name="connsiteY11" fmla="*/ 167781 h 345887"/>
                  <a:gd name="connsiteX12" fmla="*/ 206500 w 247799"/>
                  <a:gd name="connsiteY12" fmla="*/ 189980 h 345887"/>
                  <a:gd name="connsiteX13" fmla="*/ 74340 w 247799"/>
                  <a:gd name="connsiteY13" fmla="*/ 189980 h 345887"/>
                  <a:gd name="connsiteX14" fmla="*/ 52141 w 247799"/>
                  <a:gd name="connsiteY14" fmla="*/ 212179 h 345887"/>
                  <a:gd name="connsiteX15" fmla="*/ 52141 w 247799"/>
                  <a:gd name="connsiteY15" fmla="*/ 280840 h 345887"/>
                  <a:gd name="connsiteX16" fmla="*/ 74340 w 247799"/>
                  <a:gd name="connsiteY16" fmla="*/ 303039 h 345887"/>
                  <a:gd name="connsiteX17" fmla="*/ 226117 w 247799"/>
                  <a:gd name="connsiteY17" fmla="*/ 303039 h 345887"/>
                  <a:gd name="connsiteX18" fmla="*/ 248316 w 247799"/>
                  <a:gd name="connsiteY18" fmla="*/ 325238 h 345887"/>
                  <a:gd name="connsiteX19" fmla="*/ 248316 w 247799"/>
                  <a:gd name="connsiteY19" fmla="*/ 325238 h 345887"/>
                  <a:gd name="connsiteX20" fmla="*/ 226117 w 247799"/>
                  <a:gd name="connsiteY20" fmla="*/ 347436 h 345887"/>
                  <a:gd name="connsiteX21" fmla="*/ 516 w 247799"/>
                  <a:gd name="connsiteY21" fmla="*/ 347436 h 345887"/>
                  <a:gd name="connsiteX22" fmla="*/ 0 w 247799"/>
                  <a:gd name="connsiteY22" fmla="*/ 0 h 345887"/>
                  <a:gd name="connsiteX23" fmla="*/ 0 w 247799"/>
                  <a:gd name="connsiteY23" fmla="*/ 0 h 345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47799" h="345887">
                    <a:moveTo>
                      <a:pt x="0" y="0"/>
                    </a:moveTo>
                    <a:lnTo>
                      <a:pt x="217857" y="0"/>
                    </a:lnTo>
                    <a:cubicBezTo>
                      <a:pt x="230247" y="0"/>
                      <a:pt x="240056" y="9809"/>
                      <a:pt x="240056" y="22199"/>
                    </a:cubicBezTo>
                    <a:lnTo>
                      <a:pt x="240056" y="22199"/>
                    </a:lnTo>
                    <a:cubicBezTo>
                      <a:pt x="240056" y="34589"/>
                      <a:pt x="230247" y="44397"/>
                      <a:pt x="217857" y="44397"/>
                    </a:cubicBezTo>
                    <a:lnTo>
                      <a:pt x="74340" y="44397"/>
                    </a:lnTo>
                    <a:cubicBezTo>
                      <a:pt x="61950" y="44397"/>
                      <a:pt x="52141" y="54206"/>
                      <a:pt x="52141" y="66596"/>
                    </a:cubicBezTo>
                    <a:lnTo>
                      <a:pt x="52141" y="123384"/>
                    </a:lnTo>
                    <a:cubicBezTo>
                      <a:pt x="52141" y="135774"/>
                      <a:pt x="61950" y="145582"/>
                      <a:pt x="74340" y="145582"/>
                    </a:cubicBezTo>
                    <a:lnTo>
                      <a:pt x="206500" y="145582"/>
                    </a:lnTo>
                    <a:cubicBezTo>
                      <a:pt x="218890" y="145582"/>
                      <a:pt x="228698" y="155391"/>
                      <a:pt x="228698" y="167781"/>
                    </a:cubicBezTo>
                    <a:lnTo>
                      <a:pt x="228698" y="167781"/>
                    </a:lnTo>
                    <a:cubicBezTo>
                      <a:pt x="228698" y="180171"/>
                      <a:pt x="218890" y="189980"/>
                      <a:pt x="206500" y="189980"/>
                    </a:cubicBezTo>
                    <a:lnTo>
                      <a:pt x="74340" y="189980"/>
                    </a:lnTo>
                    <a:cubicBezTo>
                      <a:pt x="61950" y="189980"/>
                      <a:pt x="52141" y="199789"/>
                      <a:pt x="52141" y="212179"/>
                    </a:cubicBezTo>
                    <a:lnTo>
                      <a:pt x="52141" y="280840"/>
                    </a:lnTo>
                    <a:cubicBezTo>
                      <a:pt x="52141" y="293230"/>
                      <a:pt x="61950" y="303039"/>
                      <a:pt x="74340" y="303039"/>
                    </a:cubicBezTo>
                    <a:lnTo>
                      <a:pt x="226117" y="303039"/>
                    </a:lnTo>
                    <a:cubicBezTo>
                      <a:pt x="238507" y="303039"/>
                      <a:pt x="248316" y="312848"/>
                      <a:pt x="248316" y="325238"/>
                    </a:cubicBezTo>
                    <a:lnTo>
                      <a:pt x="248316" y="325238"/>
                    </a:lnTo>
                    <a:cubicBezTo>
                      <a:pt x="248316" y="337628"/>
                      <a:pt x="238507" y="347436"/>
                      <a:pt x="226117" y="347436"/>
                    </a:cubicBezTo>
                    <a:lnTo>
                      <a:pt x="516" y="347436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3C63BCD1-AD7F-4106-A85F-CA77FF8B85A5}"/>
                  </a:ext>
                </a:extLst>
              </p:cNvPr>
              <p:cNvSpPr/>
              <p:nvPr/>
            </p:nvSpPr>
            <p:spPr>
              <a:xfrm>
                <a:off x="3104634" y="5956444"/>
                <a:ext cx="268450" cy="345888"/>
              </a:xfrm>
              <a:custGeom>
                <a:avLst/>
                <a:gdLst>
                  <a:gd name="connsiteX0" fmla="*/ 273096 w 268449"/>
                  <a:gd name="connsiteY0" fmla="*/ 22715 h 345887"/>
                  <a:gd name="connsiteX1" fmla="*/ 273096 w 268449"/>
                  <a:gd name="connsiteY1" fmla="*/ 22715 h 345887"/>
                  <a:gd name="connsiteX2" fmla="*/ 250897 w 268449"/>
                  <a:gd name="connsiteY2" fmla="*/ 44914 h 345887"/>
                  <a:gd name="connsiteX3" fmla="*/ 184817 w 268449"/>
                  <a:gd name="connsiteY3" fmla="*/ 44914 h 345887"/>
                  <a:gd name="connsiteX4" fmla="*/ 162619 w 268449"/>
                  <a:gd name="connsiteY4" fmla="*/ 67113 h 345887"/>
                  <a:gd name="connsiteX5" fmla="*/ 162619 w 268449"/>
                  <a:gd name="connsiteY5" fmla="*/ 324721 h 345887"/>
                  <a:gd name="connsiteX6" fmla="*/ 140420 w 268449"/>
                  <a:gd name="connsiteY6" fmla="*/ 346920 h 345887"/>
                  <a:gd name="connsiteX7" fmla="*/ 132676 w 268449"/>
                  <a:gd name="connsiteY7" fmla="*/ 346920 h 345887"/>
                  <a:gd name="connsiteX8" fmla="*/ 110478 w 268449"/>
                  <a:gd name="connsiteY8" fmla="*/ 324721 h 345887"/>
                  <a:gd name="connsiteX9" fmla="*/ 110478 w 268449"/>
                  <a:gd name="connsiteY9" fmla="*/ 66596 h 345887"/>
                  <a:gd name="connsiteX10" fmla="*/ 88279 w 268449"/>
                  <a:gd name="connsiteY10" fmla="*/ 44398 h 345887"/>
                  <a:gd name="connsiteX11" fmla="*/ 22199 w 268449"/>
                  <a:gd name="connsiteY11" fmla="*/ 44398 h 345887"/>
                  <a:gd name="connsiteX12" fmla="*/ 0 w 268449"/>
                  <a:gd name="connsiteY12" fmla="*/ 22199 h 345887"/>
                  <a:gd name="connsiteX13" fmla="*/ 0 w 268449"/>
                  <a:gd name="connsiteY13" fmla="*/ 22199 h 345887"/>
                  <a:gd name="connsiteX14" fmla="*/ 22199 w 268449"/>
                  <a:gd name="connsiteY14" fmla="*/ 0 h 345887"/>
                  <a:gd name="connsiteX15" fmla="*/ 251414 w 268449"/>
                  <a:gd name="connsiteY15" fmla="*/ 0 h 345887"/>
                  <a:gd name="connsiteX16" fmla="*/ 273096 w 268449"/>
                  <a:gd name="connsiteY16" fmla="*/ 22715 h 345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68449" h="345887">
                    <a:moveTo>
                      <a:pt x="273096" y="22715"/>
                    </a:moveTo>
                    <a:lnTo>
                      <a:pt x="273096" y="22715"/>
                    </a:lnTo>
                    <a:cubicBezTo>
                      <a:pt x="273096" y="35105"/>
                      <a:pt x="263287" y="44914"/>
                      <a:pt x="250897" y="44914"/>
                    </a:cubicBezTo>
                    <a:lnTo>
                      <a:pt x="184817" y="44914"/>
                    </a:lnTo>
                    <a:cubicBezTo>
                      <a:pt x="172427" y="44914"/>
                      <a:pt x="162619" y="54723"/>
                      <a:pt x="162619" y="67113"/>
                    </a:cubicBezTo>
                    <a:lnTo>
                      <a:pt x="162619" y="324721"/>
                    </a:lnTo>
                    <a:cubicBezTo>
                      <a:pt x="162619" y="337111"/>
                      <a:pt x="152810" y="346920"/>
                      <a:pt x="140420" y="346920"/>
                    </a:cubicBezTo>
                    <a:lnTo>
                      <a:pt x="132676" y="346920"/>
                    </a:lnTo>
                    <a:cubicBezTo>
                      <a:pt x="120286" y="346920"/>
                      <a:pt x="110478" y="337111"/>
                      <a:pt x="110478" y="324721"/>
                    </a:cubicBezTo>
                    <a:lnTo>
                      <a:pt x="110478" y="66596"/>
                    </a:lnTo>
                    <a:cubicBezTo>
                      <a:pt x="110478" y="54206"/>
                      <a:pt x="100669" y="44398"/>
                      <a:pt x="88279" y="44398"/>
                    </a:cubicBezTo>
                    <a:lnTo>
                      <a:pt x="22199" y="44398"/>
                    </a:lnTo>
                    <a:cubicBezTo>
                      <a:pt x="9809" y="44398"/>
                      <a:pt x="0" y="34589"/>
                      <a:pt x="0" y="22199"/>
                    </a:cubicBezTo>
                    <a:lnTo>
                      <a:pt x="0" y="22199"/>
                    </a:lnTo>
                    <a:cubicBezTo>
                      <a:pt x="0" y="9809"/>
                      <a:pt x="9809" y="0"/>
                      <a:pt x="22199" y="0"/>
                    </a:cubicBezTo>
                    <a:lnTo>
                      <a:pt x="251414" y="0"/>
                    </a:lnTo>
                    <a:cubicBezTo>
                      <a:pt x="263287" y="516"/>
                      <a:pt x="273096" y="10325"/>
                      <a:pt x="273096" y="22715"/>
                    </a:cubicBez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316A149F-0CC4-4C3B-88DB-87511E2A8143}"/>
                  </a:ext>
                </a:extLst>
              </p:cNvPr>
              <p:cNvSpPr/>
              <p:nvPr/>
            </p:nvSpPr>
            <p:spPr>
              <a:xfrm>
                <a:off x="3420662" y="5959025"/>
                <a:ext cx="242637" cy="340725"/>
              </a:xfrm>
              <a:custGeom>
                <a:avLst/>
                <a:gdLst>
                  <a:gd name="connsiteX0" fmla="*/ 32957 w 242637"/>
                  <a:gd name="connsiteY0" fmla="*/ 226118 h 340725"/>
                  <a:gd name="connsiteX1" fmla="*/ 52058 w 242637"/>
                  <a:gd name="connsiteY1" fmla="*/ 241089 h 340725"/>
                  <a:gd name="connsiteX2" fmla="*/ 57220 w 242637"/>
                  <a:gd name="connsiteY2" fmla="*/ 257093 h 340725"/>
                  <a:gd name="connsiteX3" fmla="*/ 73224 w 242637"/>
                  <a:gd name="connsiteY3" fmla="*/ 281873 h 340725"/>
                  <a:gd name="connsiteX4" fmla="*/ 96455 w 242637"/>
                  <a:gd name="connsiteY4" fmla="*/ 297876 h 340725"/>
                  <a:gd name="connsiteX5" fmla="*/ 125881 w 242637"/>
                  <a:gd name="connsiteY5" fmla="*/ 303555 h 340725"/>
                  <a:gd name="connsiteX6" fmla="*/ 153243 w 242637"/>
                  <a:gd name="connsiteY6" fmla="*/ 300458 h 340725"/>
                  <a:gd name="connsiteX7" fmla="*/ 176474 w 242637"/>
                  <a:gd name="connsiteY7" fmla="*/ 290133 h 340725"/>
                  <a:gd name="connsiteX8" fmla="*/ 192478 w 242637"/>
                  <a:gd name="connsiteY8" fmla="*/ 272064 h 340725"/>
                  <a:gd name="connsiteX9" fmla="*/ 198156 w 242637"/>
                  <a:gd name="connsiteY9" fmla="*/ 245219 h 340725"/>
                  <a:gd name="connsiteX10" fmla="*/ 191445 w 242637"/>
                  <a:gd name="connsiteY10" fmla="*/ 224052 h 340725"/>
                  <a:gd name="connsiteX11" fmla="*/ 173893 w 242637"/>
                  <a:gd name="connsiteY11" fmla="*/ 208565 h 340725"/>
                  <a:gd name="connsiteX12" fmla="*/ 149113 w 242637"/>
                  <a:gd name="connsiteY12" fmla="*/ 197208 h 340725"/>
                  <a:gd name="connsiteX13" fmla="*/ 121235 w 242637"/>
                  <a:gd name="connsiteY13" fmla="*/ 187915 h 340725"/>
                  <a:gd name="connsiteX14" fmla="*/ 94390 w 242637"/>
                  <a:gd name="connsiteY14" fmla="*/ 179655 h 340725"/>
                  <a:gd name="connsiteX15" fmla="*/ 68062 w 242637"/>
                  <a:gd name="connsiteY15" fmla="*/ 169330 h 340725"/>
                  <a:gd name="connsiteX16" fmla="*/ 44830 w 242637"/>
                  <a:gd name="connsiteY16" fmla="*/ 155908 h 340725"/>
                  <a:gd name="connsiteX17" fmla="*/ 25729 w 242637"/>
                  <a:gd name="connsiteY17" fmla="*/ 138355 h 340725"/>
                  <a:gd name="connsiteX18" fmla="*/ 12823 w 242637"/>
                  <a:gd name="connsiteY18" fmla="*/ 115640 h 340725"/>
                  <a:gd name="connsiteX19" fmla="*/ 8177 w 242637"/>
                  <a:gd name="connsiteY19" fmla="*/ 86214 h 340725"/>
                  <a:gd name="connsiteX20" fmla="*/ 16437 w 242637"/>
                  <a:gd name="connsiteY20" fmla="*/ 49044 h 340725"/>
                  <a:gd name="connsiteX21" fmla="*/ 39668 w 242637"/>
                  <a:gd name="connsiteY21" fmla="*/ 22199 h 340725"/>
                  <a:gd name="connsiteX22" fmla="*/ 75289 w 242637"/>
                  <a:gd name="connsiteY22" fmla="*/ 5679 h 340725"/>
                  <a:gd name="connsiteX23" fmla="*/ 121235 w 242637"/>
                  <a:gd name="connsiteY23" fmla="*/ 0 h 340725"/>
                  <a:gd name="connsiteX24" fmla="*/ 160470 w 242637"/>
                  <a:gd name="connsiteY24" fmla="*/ 4646 h 340725"/>
                  <a:gd name="connsiteX25" fmla="*/ 190413 w 242637"/>
                  <a:gd name="connsiteY25" fmla="*/ 17036 h 340725"/>
                  <a:gd name="connsiteX26" fmla="*/ 212095 w 242637"/>
                  <a:gd name="connsiteY26" fmla="*/ 35105 h 340725"/>
                  <a:gd name="connsiteX27" fmla="*/ 226550 w 242637"/>
                  <a:gd name="connsiteY27" fmla="*/ 57304 h 340725"/>
                  <a:gd name="connsiteX28" fmla="*/ 234810 w 242637"/>
                  <a:gd name="connsiteY28" fmla="*/ 81051 h 340725"/>
                  <a:gd name="connsiteX29" fmla="*/ 234810 w 242637"/>
                  <a:gd name="connsiteY29" fmla="*/ 81051 h 340725"/>
                  <a:gd name="connsiteX30" fmla="*/ 215709 w 242637"/>
                  <a:gd name="connsiteY30" fmla="*/ 104799 h 340725"/>
                  <a:gd name="connsiteX31" fmla="*/ 204868 w 242637"/>
                  <a:gd name="connsiteY31" fmla="*/ 104799 h 340725"/>
                  <a:gd name="connsiteX32" fmla="*/ 185766 w 242637"/>
                  <a:gd name="connsiteY32" fmla="*/ 89828 h 340725"/>
                  <a:gd name="connsiteX33" fmla="*/ 181120 w 242637"/>
                  <a:gd name="connsiteY33" fmla="*/ 76405 h 340725"/>
                  <a:gd name="connsiteX34" fmla="*/ 166665 w 242637"/>
                  <a:gd name="connsiteY34" fmla="*/ 56271 h 340725"/>
                  <a:gd name="connsiteX35" fmla="*/ 146015 w 242637"/>
                  <a:gd name="connsiteY35" fmla="*/ 43881 h 340725"/>
                  <a:gd name="connsiteX36" fmla="*/ 121235 w 242637"/>
                  <a:gd name="connsiteY36" fmla="*/ 39751 h 340725"/>
                  <a:gd name="connsiteX37" fmla="*/ 98004 w 242637"/>
                  <a:gd name="connsiteY37" fmla="*/ 42333 h 340725"/>
                  <a:gd name="connsiteX38" fmla="*/ 77354 w 242637"/>
                  <a:gd name="connsiteY38" fmla="*/ 50076 h 340725"/>
                  <a:gd name="connsiteX39" fmla="*/ 62899 w 242637"/>
                  <a:gd name="connsiteY39" fmla="*/ 64015 h 340725"/>
                  <a:gd name="connsiteX40" fmla="*/ 57220 w 242637"/>
                  <a:gd name="connsiteY40" fmla="*/ 85181 h 340725"/>
                  <a:gd name="connsiteX41" fmla="*/ 63931 w 242637"/>
                  <a:gd name="connsiteY41" fmla="*/ 107380 h 340725"/>
                  <a:gd name="connsiteX42" fmla="*/ 81484 w 242637"/>
                  <a:gd name="connsiteY42" fmla="*/ 123384 h 340725"/>
                  <a:gd name="connsiteX43" fmla="*/ 106264 w 242637"/>
                  <a:gd name="connsiteY43" fmla="*/ 135258 h 340725"/>
                  <a:gd name="connsiteX44" fmla="*/ 134658 w 242637"/>
                  <a:gd name="connsiteY44" fmla="*/ 144550 h 340725"/>
                  <a:gd name="connsiteX45" fmla="*/ 161503 w 242637"/>
                  <a:gd name="connsiteY45" fmla="*/ 153326 h 340725"/>
                  <a:gd name="connsiteX46" fmla="*/ 187315 w 242637"/>
                  <a:gd name="connsiteY46" fmla="*/ 163651 h 340725"/>
                  <a:gd name="connsiteX47" fmla="*/ 210546 w 242637"/>
                  <a:gd name="connsiteY47" fmla="*/ 177074 h 340725"/>
                  <a:gd name="connsiteX48" fmla="*/ 229131 w 242637"/>
                  <a:gd name="connsiteY48" fmla="*/ 194110 h 340725"/>
                  <a:gd name="connsiteX49" fmla="*/ 241521 w 242637"/>
                  <a:gd name="connsiteY49" fmla="*/ 216309 h 340725"/>
                  <a:gd name="connsiteX50" fmla="*/ 246168 w 242637"/>
                  <a:gd name="connsiteY50" fmla="*/ 244702 h 340725"/>
                  <a:gd name="connsiteX51" fmla="*/ 236875 w 242637"/>
                  <a:gd name="connsiteY51" fmla="*/ 288068 h 340725"/>
                  <a:gd name="connsiteX52" fmla="*/ 211579 w 242637"/>
                  <a:gd name="connsiteY52" fmla="*/ 319043 h 340725"/>
                  <a:gd name="connsiteX53" fmla="*/ 172860 w 242637"/>
                  <a:gd name="connsiteY53" fmla="*/ 338144 h 340725"/>
                  <a:gd name="connsiteX54" fmla="*/ 124333 w 242637"/>
                  <a:gd name="connsiteY54" fmla="*/ 344339 h 340725"/>
                  <a:gd name="connsiteX55" fmla="*/ 93358 w 242637"/>
                  <a:gd name="connsiteY55" fmla="*/ 340725 h 340725"/>
                  <a:gd name="connsiteX56" fmla="*/ 63931 w 242637"/>
                  <a:gd name="connsiteY56" fmla="*/ 329884 h 340725"/>
                  <a:gd name="connsiteX57" fmla="*/ 38119 w 242637"/>
                  <a:gd name="connsiteY57" fmla="*/ 312331 h 340725"/>
                  <a:gd name="connsiteX58" fmla="*/ 17469 w 242637"/>
                  <a:gd name="connsiteY58" fmla="*/ 288584 h 340725"/>
                  <a:gd name="connsiteX59" fmla="*/ 3530 w 242637"/>
                  <a:gd name="connsiteY59" fmla="*/ 259158 h 340725"/>
                  <a:gd name="connsiteX60" fmla="*/ 433 w 242637"/>
                  <a:gd name="connsiteY60" fmla="*/ 247800 h 340725"/>
                  <a:gd name="connsiteX61" fmla="*/ 19534 w 242637"/>
                  <a:gd name="connsiteY61" fmla="*/ 224569 h 340725"/>
                  <a:gd name="connsiteX62" fmla="*/ 32957 w 242637"/>
                  <a:gd name="connsiteY62" fmla="*/ 224569 h 340725"/>
                  <a:gd name="connsiteX63" fmla="*/ 32957 w 242637"/>
                  <a:gd name="connsiteY63" fmla="*/ 226118 h 340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</a:cxnLst>
                <a:rect l="l" t="t" r="r" b="b"/>
                <a:pathLst>
                  <a:path w="242637" h="340725">
                    <a:moveTo>
                      <a:pt x="32957" y="226118"/>
                    </a:moveTo>
                    <a:cubicBezTo>
                      <a:pt x="42249" y="226118"/>
                      <a:pt x="49993" y="232313"/>
                      <a:pt x="52058" y="241089"/>
                    </a:cubicBezTo>
                    <a:cubicBezTo>
                      <a:pt x="53090" y="246768"/>
                      <a:pt x="55155" y="251930"/>
                      <a:pt x="57220" y="257093"/>
                    </a:cubicBezTo>
                    <a:cubicBezTo>
                      <a:pt x="61350" y="266385"/>
                      <a:pt x="66513" y="274645"/>
                      <a:pt x="73224" y="281873"/>
                    </a:cubicBezTo>
                    <a:cubicBezTo>
                      <a:pt x="79935" y="288584"/>
                      <a:pt x="87679" y="294263"/>
                      <a:pt x="96455" y="297876"/>
                    </a:cubicBezTo>
                    <a:cubicBezTo>
                      <a:pt x="105231" y="301490"/>
                      <a:pt x="115556" y="303555"/>
                      <a:pt x="125881" y="303555"/>
                    </a:cubicBezTo>
                    <a:cubicBezTo>
                      <a:pt x="135690" y="303555"/>
                      <a:pt x="144466" y="302523"/>
                      <a:pt x="153243" y="300458"/>
                    </a:cubicBezTo>
                    <a:cubicBezTo>
                      <a:pt x="162019" y="298393"/>
                      <a:pt x="169763" y="294779"/>
                      <a:pt x="176474" y="290133"/>
                    </a:cubicBezTo>
                    <a:cubicBezTo>
                      <a:pt x="183185" y="285486"/>
                      <a:pt x="188348" y="279291"/>
                      <a:pt x="192478" y="272064"/>
                    </a:cubicBezTo>
                    <a:cubicBezTo>
                      <a:pt x="196608" y="264836"/>
                      <a:pt x="198156" y="255544"/>
                      <a:pt x="198156" y="245219"/>
                    </a:cubicBezTo>
                    <a:cubicBezTo>
                      <a:pt x="198156" y="236959"/>
                      <a:pt x="196091" y="229731"/>
                      <a:pt x="191445" y="224052"/>
                    </a:cubicBezTo>
                    <a:cubicBezTo>
                      <a:pt x="186799" y="217858"/>
                      <a:pt x="181120" y="212695"/>
                      <a:pt x="173893" y="208565"/>
                    </a:cubicBezTo>
                    <a:cubicBezTo>
                      <a:pt x="166665" y="203919"/>
                      <a:pt x="158405" y="200305"/>
                      <a:pt x="149113" y="197208"/>
                    </a:cubicBezTo>
                    <a:cubicBezTo>
                      <a:pt x="139820" y="194110"/>
                      <a:pt x="130528" y="191013"/>
                      <a:pt x="121235" y="187915"/>
                    </a:cubicBezTo>
                    <a:cubicBezTo>
                      <a:pt x="112459" y="185334"/>
                      <a:pt x="103683" y="182236"/>
                      <a:pt x="94390" y="179655"/>
                    </a:cubicBezTo>
                    <a:cubicBezTo>
                      <a:pt x="85614" y="176558"/>
                      <a:pt x="76838" y="172944"/>
                      <a:pt x="68062" y="169330"/>
                    </a:cubicBezTo>
                    <a:cubicBezTo>
                      <a:pt x="59802" y="165200"/>
                      <a:pt x="52058" y="161070"/>
                      <a:pt x="44830" y="155908"/>
                    </a:cubicBezTo>
                    <a:cubicBezTo>
                      <a:pt x="37603" y="150745"/>
                      <a:pt x="31408" y="145066"/>
                      <a:pt x="25729" y="138355"/>
                    </a:cubicBezTo>
                    <a:cubicBezTo>
                      <a:pt x="20567" y="131644"/>
                      <a:pt x="15920" y="123900"/>
                      <a:pt x="12823" y="115640"/>
                    </a:cubicBezTo>
                    <a:cubicBezTo>
                      <a:pt x="9725" y="106864"/>
                      <a:pt x="8177" y="97055"/>
                      <a:pt x="8177" y="86214"/>
                    </a:cubicBezTo>
                    <a:cubicBezTo>
                      <a:pt x="8177" y="72275"/>
                      <a:pt x="10758" y="59885"/>
                      <a:pt x="16437" y="49044"/>
                    </a:cubicBezTo>
                    <a:cubicBezTo>
                      <a:pt x="22115" y="38203"/>
                      <a:pt x="29859" y="29426"/>
                      <a:pt x="39668" y="22199"/>
                    </a:cubicBezTo>
                    <a:cubicBezTo>
                      <a:pt x="49477" y="14971"/>
                      <a:pt x="61350" y="9292"/>
                      <a:pt x="75289" y="5679"/>
                    </a:cubicBezTo>
                    <a:cubicBezTo>
                      <a:pt x="89228" y="2065"/>
                      <a:pt x="104715" y="0"/>
                      <a:pt x="121235" y="0"/>
                    </a:cubicBezTo>
                    <a:cubicBezTo>
                      <a:pt x="135690" y="0"/>
                      <a:pt x="149113" y="1549"/>
                      <a:pt x="160470" y="4646"/>
                    </a:cubicBezTo>
                    <a:cubicBezTo>
                      <a:pt x="171828" y="7744"/>
                      <a:pt x="181636" y="11874"/>
                      <a:pt x="190413" y="17036"/>
                    </a:cubicBezTo>
                    <a:cubicBezTo>
                      <a:pt x="198673" y="22199"/>
                      <a:pt x="205900" y="28394"/>
                      <a:pt x="212095" y="35105"/>
                    </a:cubicBezTo>
                    <a:cubicBezTo>
                      <a:pt x="217774" y="42333"/>
                      <a:pt x="222936" y="49560"/>
                      <a:pt x="226550" y="57304"/>
                    </a:cubicBezTo>
                    <a:cubicBezTo>
                      <a:pt x="230164" y="65048"/>
                      <a:pt x="233261" y="73308"/>
                      <a:pt x="234810" y="81051"/>
                    </a:cubicBezTo>
                    <a:lnTo>
                      <a:pt x="234810" y="81051"/>
                    </a:lnTo>
                    <a:cubicBezTo>
                      <a:pt x="237908" y="92925"/>
                      <a:pt x="228099" y="104799"/>
                      <a:pt x="215709" y="104799"/>
                    </a:cubicBezTo>
                    <a:lnTo>
                      <a:pt x="204868" y="104799"/>
                    </a:lnTo>
                    <a:cubicBezTo>
                      <a:pt x="196091" y="104799"/>
                      <a:pt x="187831" y="98604"/>
                      <a:pt x="185766" y="89828"/>
                    </a:cubicBezTo>
                    <a:cubicBezTo>
                      <a:pt x="184734" y="85181"/>
                      <a:pt x="183185" y="80535"/>
                      <a:pt x="181120" y="76405"/>
                    </a:cubicBezTo>
                    <a:cubicBezTo>
                      <a:pt x="177506" y="68145"/>
                      <a:pt x="172344" y="61434"/>
                      <a:pt x="166665" y="56271"/>
                    </a:cubicBezTo>
                    <a:cubicBezTo>
                      <a:pt x="160470" y="51109"/>
                      <a:pt x="153759" y="46979"/>
                      <a:pt x="146015" y="43881"/>
                    </a:cubicBezTo>
                    <a:cubicBezTo>
                      <a:pt x="138271" y="41300"/>
                      <a:pt x="130012" y="39751"/>
                      <a:pt x="121235" y="39751"/>
                    </a:cubicBezTo>
                    <a:cubicBezTo>
                      <a:pt x="113491" y="39751"/>
                      <a:pt x="105748" y="40784"/>
                      <a:pt x="98004" y="42333"/>
                    </a:cubicBezTo>
                    <a:cubicBezTo>
                      <a:pt x="90260" y="43881"/>
                      <a:pt x="83549" y="46463"/>
                      <a:pt x="77354" y="50076"/>
                    </a:cubicBezTo>
                    <a:cubicBezTo>
                      <a:pt x="71159" y="53690"/>
                      <a:pt x="66513" y="58336"/>
                      <a:pt x="62899" y="64015"/>
                    </a:cubicBezTo>
                    <a:cubicBezTo>
                      <a:pt x="59285" y="69694"/>
                      <a:pt x="57220" y="76921"/>
                      <a:pt x="57220" y="85181"/>
                    </a:cubicBezTo>
                    <a:cubicBezTo>
                      <a:pt x="57220" y="93441"/>
                      <a:pt x="59285" y="101185"/>
                      <a:pt x="63931" y="107380"/>
                    </a:cubicBezTo>
                    <a:cubicBezTo>
                      <a:pt x="68578" y="113575"/>
                      <a:pt x="74256" y="118738"/>
                      <a:pt x="81484" y="123384"/>
                    </a:cubicBezTo>
                    <a:cubicBezTo>
                      <a:pt x="88712" y="128030"/>
                      <a:pt x="96971" y="132160"/>
                      <a:pt x="106264" y="135258"/>
                    </a:cubicBezTo>
                    <a:cubicBezTo>
                      <a:pt x="115556" y="138871"/>
                      <a:pt x="125365" y="141969"/>
                      <a:pt x="134658" y="144550"/>
                    </a:cubicBezTo>
                    <a:cubicBezTo>
                      <a:pt x="143434" y="147131"/>
                      <a:pt x="152210" y="150229"/>
                      <a:pt x="161503" y="153326"/>
                    </a:cubicBezTo>
                    <a:cubicBezTo>
                      <a:pt x="170279" y="156424"/>
                      <a:pt x="179055" y="160038"/>
                      <a:pt x="187315" y="163651"/>
                    </a:cubicBezTo>
                    <a:cubicBezTo>
                      <a:pt x="195575" y="167781"/>
                      <a:pt x="203319" y="171911"/>
                      <a:pt x="210546" y="177074"/>
                    </a:cubicBezTo>
                    <a:cubicBezTo>
                      <a:pt x="217774" y="182236"/>
                      <a:pt x="223969" y="187915"/>
                      <a:pt x="229131" y="194110"/>
                    </a:cubicBezTo>
                    <a:cubicBezTo>
                      <a:pt x="234294" y="200821"/>
                      <a:pt x="238424" y="208049"/>
                      <a:pt x="241521" y="216309"/>
                    </a:cubicBezTo>
                    <a:cubicBezTo>
                      <a:pt x="244619" y="224569"/>
                      <a:pt x="246168" y="233861"/>
                      <a:pt x="246168" y="244702"/>
                    </a:cubicBezTo>
                    <a:cubicBezTo>
                      <a:pt x="246168" y="261223"/>
                      <a:pt x="243070" y="275678"/>
                      <a:pt x="236875" y="288068"/>
                    </a:cubicBezTo>
                    <a:cubicBezTo>
                      <a:pt x="230680" y="300458"/>
                      <a:pt x="222420" y="310783"/>
                      <a:pt x="211579" y="319043"/>
                    </a:cubicBezTo>
                    <a:cubicBezTo>
                      <a:pt x="200738" y="327303"/>
                      <a:pt x="187831" y="333498"/>
                      <a:pt x="172860" y="338144"/>
                    </a:cubicBezTo>
                    <a:cubicBezTo>
                      <a:pt x="157889" y="342274"/>
                      <a:pt x="141885" y="344339"/>
                      <a:pt x="124333" y="344339"/>
                    </a:cubicBezTo>
                    <a:cubicBezTo>
                      <a:pt x="114008" y="344339"/>
                      <a:pt x="103683" y="343306"/>
                      <a:pt x="93358" y="340725"/>
                    </a:cubicBezTo>
                    <a:cubicBezTo>
                      <a:pt x="83033" y="338144"/>
                      <a:pt x="73224" y="334530"/>
                      <a:pt x="63931" y="329884"/>
                    </a:cubicBezTo>
                    <a:cubicBezTo>
                      <a:pt x="54639" y="325238"/>
                      <a:pt x="45863" y="319043"/>
                      <a:pt x="38119" y="312331"/>
                    </a:cubicBezTo>
                    <a:cubicBezTo>
                      <a:pt x="30375" y="305620"/>
                      <a:pt x="23148" y="297360"/>
                      <a:pt x="17469" y="288584"/>
                    </a:cubicBezTo>
                    <a:cubicBezTo>
                      <a:pt x="11790" y="279808"/>
                      <a:pt x="7144" y="269999"/>
                      <a:pt x="3530" y="259158"/>
                    </a:cubicBezTo>
                    <a:cubicBezTo>
                      <a:pt x="2498" y="255544"/>
                      <a:pt x="1465" y="251930"/>
                      <a:pt x="433" y="247800"/>
                    </a:cubicBezTo>
                    <a:cubicBezTo>
                      <a:pt x="-2148" y="235926"/>
                      <a:pt x="7144" y="224569"/>
                      <a:pt x="19534" y="224569"/>
                    </a:cubicBezTo>
                    <a:lnTo>
                      <a:pt x="32957" y="224569"/>
                    </a:lnTo>
                    <a:lnTo>
                      <a:pt x="32957" y="226118"/>
                    </a:ln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D2209070-7BD7-418B-AE90-F40FA3861ACC}"/>
                  </a:ext>
                </a:extLst>
              </p:cNvPr>
              <p:cNvSpPr/>
              <p:nvPr/>
            </p:nvSpPr>
            <p:spPr>
              <a:xfrm>
                <a:off x="4024157" y="5959025"/>
                <a:ext cx="242637" cy="340725"/>
              </a:xfrm>
              <a:custGeom>
                <a:avLst/>
                <a:gdLst>
                  <a:gd name="connsiteX0" fmla="*/ 32957 w 242637"/>
                  <a:gd name="connsiteY0" fmla="*/ 226118 h 340725"/>
                  <a:gd name="connsiteX1" fmla="*/ 52058 w 242637"/>
                  <a:gd name="connsiteY1" fmla="*/ 241089 h 340725"/>
                  <a:gd name="connsiteX2" fmla="*/ 57220 w 242637"/>
                  <a:gd name="connsiteY2" fmla="*/ 257093 h 340725"/>
                  <a:gd name="connsiteX3" fmla="*/ 73224 w 242637"/>
                  <a:gd name="connsiteY3" fmla="*/ 281873 h 340725"/>
                  <a:gd name="connsiteX4" fmla="*/ 96455 w 242637"/>
                  <a:gd name="connsiteY4" fmla="*/ 297876 h 340725"/>
                  <a:gd name="connsiteX5" fmla="*/ 125881 w 242637"/>
                  <a:gd name="connsiteY5" fmla="*/ 303555 h 340725"/>
                  <a:gd name="connsiteX6" fmla="*/ 153243 w 242637"/>
                  <a:gd name="connsiteY6" fmla="*/ 300458 h 340725"/>
                  <a:gd name="connsiteX7" fmla="*/ 176474 w 242637"/>
                  <a:gd name="connsiteY7" fmla="*/ 290133 h 340725"/>
                  <a:gd name="connsiteX8" fmla="*/ 192478 w 242637"/>
                  <a:gd name="connsiteY8" fmla="*/ 272064 h 340725"/>
                  <a:gd name="connsiteX9" fmla="*/ 198156 w 242637"/>
                  <a:gd name="connsiteY9" fmla="*/ 245219 h 340725"/>
                  <a:gd name="connsiteX10" fmla="*/ 191445 w 242637"/>
                  <a:gd name="connsiteY10" fmla="*/ 224052 h 340725"/>
                  <a:gd name="connsiteX11" fmla="*/ 173893 w 242637"/>
                  <a:gd name="connsiteY11" fmla="*/ 208565 h 340725"/>
                  <a:gd name="connsiteX12" fmla="*/ 149113 w 242637"/>
                  <a:gd name="connsiteY12" fmla="*/ 197208 h 340725"/>
                  <a:gd name="connsiteX13" fmla="*/ 121235 w 242637"/>
                  <a:gd name="connsiteY13" fmla="*/ 187915 h 340725"/>
                  <a:gd name="connsiteX14" fmla="*/ 94390 w 242637"/>
                  <a:gd name="connsiteY14" fmla="*/ 179655 h 340725"/>
                  <a:gd name="connsiteX15" fmla="*/ 68062 w 242637"/>
                  <a:gd name="connsiteY15" fmla="*/ 169330 h 340725"/>
                  <a:gd name="connsiteX16" fmla="*/ 44830 w 242637"/>
                  <a:gd name="connsiteY16" fmla="*/ 155908 h 340725"/>
                  <a:gd name="connsiteX17" fmla="*/ 25729 w 242637"/>
                  <a:gd name="connsiteY17" fmla="*/ 138355 h 340725"/>
                  <a:gd name="connsiteX18" fmla="*/ 12823 w 242637"/>
                  <a:gd name="connsiteY18" fmla="*/ 115640 h 340725"/>
                  <a:gd name="connsiteX19" fmla="*/ 8177 w 242637"/>
                  <a:gd name="connsiteY19" fmla="*/ 86214 h 340725"/>
                  <a:gd name="connsiteX20" fmla="*/ 16437 w 242637"/>
                  <a:gd name="connsiteY20" fmla="*/ 49044 h 340725"/>
                  <a:gd name="connsiteX21" fmla="*/ 39668 w 242637"/>
                  <a:gd name="connsiteY21" fmla="*/ 22199 h 340725"/>
                  <a:gd name="connsiteX22" fmla="*/ 75289 w 242637"/>
                  <a:gd name="connsiteY22" fmla="*/ 5679 h 340725"/>
                  <a:gd name="connsiteX23" fmla="*/ 121235 w 242637"/>
                  <a:gd name="connsiteY23" fmla="*/ 0 h 340725"/>
                  <a:gd name="connsiteX24" fmla="*/ 160470 w 242637"/>
                  <a:gd name="connsiteY24" fmla="*/ 4646 h 340725"/>
                  <a:gd name="connsiteX25" fmla="*/ 190413 w 242637"/>
                  <a:gd name="connsiteY25" fmla="*/ 17036 h 340725"/>
                  <a:gd name="connsiteX26" fmla="*/ 212095 w 242637"/>
                  <a:gd name="connsiteY26" fmla="*/ 35105 h 340725"/>
                  <a:gd name="connsiteX27" fmla="*/ 226550 w 242637"/>
                  <a:gd name="connsiteY27" fmla="*/ 57304 h 340725"/>
                  <a:gd name="connsiteX28" fmla="*/ 234810 w 242637"/>
                  <a:gd name="connsiteY28" fmla="*/ 81051 h 340725"/>
                  <a:gd name="connsiteX29" fmla="*/ 234810 w 242637"/>
                  <a:gd name="connsiteY29" fmla="*/ 81051 h 340725"/>
                  <a:gd name="connsiteX30" fmla="*/ 215709 w 242637"/>
                  <a:gd name="connsiteY30" fmla="*/ 104799 h 340725"/>
                  <a:gd name="connsiteX31" fmla="*/ 204868 w 242637"/>
                  <a:gd name="connsiteY31" fmla="*/ 104799 h 340725"/>
                  <a:gd name="connsiteX32" fmla="*/ 185766 w 242637"/>
                  <a:gd name="connsiteY32" fmla="*/ 89828 h 340725"/>
                  <a:gd name="connsiteX33" fmla="*/ 181120 w 242637"/>
                  <a:gd name="connsiteY33" fmla="*/ 76405 h 340725"/>
                  <a:gd name="connsiteX34" fmla="*/ 166665 w 242637"/>
                  <a:gd name="connsiteY34" fmla="*/ 56271 h 340725"/>
                  <a:gd name="connsiteX35" fmla="*/ 146015 w 242637"/>
                  <a:gd name="connsiteY35" fmla="*/ 43881 h 340725"/>
                  <a:gd name="connsiteX36" fmla="*/ 121235 w 242637"/>
                  <a:gd name="connsiteY36" fmla="*/ 39751 h 340725"/>
                  <a:gd name="connsiteX37" fmla="*/ 98004 w 242637"/>
                  <a:gd name="connsiteY37" fmla="*/ 42333 h 340725"/>
                  <a:gd name="connsiteX38" fmla="*/ 77354 w 242637"/>
                  <a:gd name="connsiteY38" fmla="*/ 50076 h 340725"/>
                  <a:gd name="connsiteX39" fmla="*/ 62899 w 242637"/>
                  <a:gd name="connsiteY39" fmla="*/ 64015 h 340725"/>
                  <a:gd name="connsiteX40" fmla="*/ 57220 w 242637"/>
                  <a:gd name="connsiteY40" fmla="*/ 85181 h 340725"/>
                  <a:gd name="connsiteX41" fmla="*/ 63931 w 242637"/>
                  <a:gd name="connsiteY41" fmla="*/ 107380 h 340725"/>
                  <a:gd name="connsiteX42" fmla="*/ 81484 w 242637"/>
                  <a:gd name="connsiteY42" fmla="*/ 123384 h 340725"/>
                  <a:gd name="connsiteX43" fmla="*/ 106264 w 242637"/>
                  <a:gd name="connsiteY43" fmla="*/ 135258 h 340725"/>
                  <a:gd name="connsiteX44" fmla="*/ 134658 w 242637"/>
                  <a:gd name="connsiteY44" fmla="*/ 144550 h 340725"/>
                  <a:gd name="connsiteX45" fmla="*/ 161503 w 242637"/>
                  <a:gd name="connsiteY45" fmla="*/ 153326 h 340725"/>
                  <a:gd name="connsiteX46" fmla="*/ 187315 w 242637"/>
                  <a:gd name="connsiteY46" fmla="*/ 163651 h 340725"/>
                  <a:gd name="connsiteX47" fmla="*/ 210546 w 242637"/>
                  <a:gd name="connsiteY47" fmla="*/ 177074 h 340725"/>
                  <a:gd name="connsiteX48" fmla="*/ 229131 w 242637"/>
                  <a:gd name="connsiteY48" fmla="*/ 194110 h 340725"/>
                  <a:gd name="connsiteX49" fmla="*/ 241521 w 242637"/>
                  <a:gd name="connsiteY49" fmla="*/ 216309 h 340725"/>
                  <a:gd name="connsiteX50" fmla="*/ 246168 w 242637"/>
                  <a:gd name="connsiteY50" fmla="*/ 244702 h 340725"/>
                  <a:gd name="connsiteX51" fmla="*/ 236875 w 242637"/>
                  <a:gd name="connsiteY51" fmla="*/ 288068 h 340725"/>
                  <a:gd name="connsiteX52" fmla="*/ 211579 w 242637"/>
                  <a:gd name="connsiteY52" fmla="*/ 319043 h 340725"/>
                  <a:gd name="connsiteX53" fmla="*/ 172860 w 242637"/>
                  <a:gd name="connsiteY53" fmla="*/ 338144 h 340725"/>
                  <a:gd name="connsiteX54" fmla="*/ 124333 w 242637"/>
                  <a:gd name="connsiteY54" fmla="*/ 344339 h 340725"/>
                  <a:gd name="connsiteX55" fmla="*/ 93358 w 242637"/>
                  <a:gd name="connsiteY55" fmla="*/ 340725 h 340725"/>
                  <a:gd name="connsiteX56" fmla="*/ 63931 w 242637"/>
                  <a:gd name="connsiteY56" fmla="*/ 329884 h 340725"/>
                  <a:gd name="connsiteX57" fmla="*/ 38119 w 242637"/>
                  <a:gd name="connsiteY57" fmla="*/ 312331 h 340725"/>
                  <a:gd name="connsiteX58" fmla="*/ 17469 w 242637"/>
                  <a:gd name="connsiteY58" fmla="*/ 288584 h 340725"/>
                  <a:gd name="connsiteX59" fmla="*/ 3530 w 242637"/>
                  <a:gd name="connsiteY59" fmla="*/ 259158 h 340725"/>
                  <a:gd name="connsiteX60" fmla="*/ 433 w 242637"/>
                  <a:gd name="connsiteY60" fmla="*/ 247800 h 340725"/>
                  <a:gd name="connsiteX61" fmla="*/ 19534 w 242637"/>
                  <a:gd name="connsiteY61" fmla="*/ 224569 h 340725"/>
                  <a:gd name="connsiteX62" fmla="*/ 32957 w 242637"/>
                  <a:gd name="connsiteY62" fmla="*/ 224569 h 340725"/>
                  <a:gd name="connsiteX63" fmla="*/ 32957 w 242637"/>
                  <a:gd name="connsiteY63" fmla="*/ 226118 h 340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</a:cxnLst>
                <a:rect l="l" t="t" r="r" b="b"/>
                <a:pathLst>
                  <a:path w="242637" h="340725">
                    <a:moveTo>
                      <a:pt x="32957" y="226118"/>
                    </a:moveTo>
                    <a:cubicBezTo>
                      <a:pt x="42249" y="226118"/>
                      <a:pt x="49993" y="232313"/>
                      <a:pt x="52058" y="241089"/>
                    </a:cubicBezTo>
                    <a:cubicBezTo>
                      <a:pt x="53090" y="246768"/>
                      <a:pt x="55155" y="251930"/>
                      <a:pt x="57220" y="257093"/>
                    </a:cubicBezTo>
                    <a:cubicBezTo>
                      <a:pt x="61350" y="266385"/>
                      <a:pt x="66513" y="274645"/>
                      <a:pt x="73224" y="281873"/>
                    </a:cubicBezTo>
                    <a:cubicBezTo>
                      <a:pt x="79935" y="288584"/>
                      <a:pt x="87679" y="294263"/>
                      <a:pt x="96455" y="297876"/>
                    </a:cubicBezTo>
                    <a:cubicBezTo>
                      <a:pt x="105231" y="301490"/>
                      <a:pt x="115556" y="303555"/>
                      <a:pt x="125881" y="303555"/>
                    </a:cubicBezTo>
                    <a:cubicBezTo>
                      <a:pt x="135690" y="303555"/>
                      <a:pt x="144466" y="302523"/>
                      <a:pt x="153243" y="300458"/>
                    </a:cubicBezTo>
                    <a:cubicBezTo>
                      <a:pt x="162019" y="298393"/>
                      <a:pt x="169763" y="294779"/>
                      <a:pt x="176474" y="290133"/>
                    </a:cubicBezTo>
                    <a:cubicBezTo>
                      <a:pt x="183185" y="285486"/>
                      <a:pt x="188348" y="279291"/>
                      <a:pt x="192478" y="272064"/>
                    </a:cubicBezTo>
                    <a:cubicBezTo>
                      <a:pt x="196608" y="264836"/>
                      <a:pt x="198156" y="255544"/>
                      <a:pt x="198156" y="245219"/>
                    </a:cubicBezTo>
                    <a:cubicBezTo>
                      <a:pt x="198156" y="236959"/>
                      <a:pt x="196091" y="229731"/>
                      <a:pt x="191445" y="224052"/>
                    </a:cubicBezTo>
                    <a:cubicBezTo>
                      <a:pt x="186799" y="217858"/>
                      <a:pt x="181120" y="212695"/>
                      <a:pt x="173893" y="208565"/>
                    </a:cubicBezTo>
                    <a:cubicBezTo>
                      <a:pt x="166665" y="203919"/>
                      <a:pt x="158405" y="200305"/>
                      <a:pt x="149113" y="197208"/>
                    </a:cubicBezTo>
                    <a:cubicBezTo>
                      <a:pt x="139820" y="194110"/>
                      <a:pt x="130528" y="191013"/>
                      <a:pt x="121235" y="187915"/>
                    </a:cubicBezTo>
                    <a:cubicBezTo>
                      <a:pt x="112459" y="185334"/>
                      <a:pt x="103683" y="182236"/>
                      <a:pt x="94390" y="179655"/>
                    </a:cubicBezTo>
                    <a:cubicBezTo>
                      <a:pt x="85614" y="176558"/>
                      <a:pt x="76838" y="172944"/>
                      <a:pt x="68062" y="169330"/>
                    </a:cubicBezTo>
                    <a:cubicBezTo>
                      <a:pt x="59802" y="165200"/>
                      <a:pt x="52058" y="161070"/>
                      <a:pt x="44830" y="155908"/>
                    </a:cubicBezTo>
                    <a:cubicBezTo>
                      <a:pt x="37603" y="150745"/>
                      <a:pt x="31408" y="145066"/>
                      <a:pt x="25729" y="138355"/>
                    </a:cubicBezTo>
                    <a:cubicBezTo>
                      <a:pt x="20567" y="131644"/>
                      <a:pt x="15920" y="123900"/>
                      <a:pt x="12823" y="115640"/>
                    </a:cubicBezTo>
                    <a:cubicBezTo>
                      <a:pt x="9725" y="106864"/>
                      <a:pt x="8177" y="97055"/>
                      <a:pt x="8177" y="86214"/>
                    </a:cubicBezTo>
                    <a:cubicBezTo>
                      <a:pt x="8177" y="72275"/>
                      <a:pt x="10758" y="59885"/>
                      <a:pt x="16437" y="49044"/>
                    </a:cubicBezTo>
                    <a:cubicBezTo>
                      <a:pt x="22115" y="38203"/>
                      <a:pt x="29859" y="29426"/>
                      <a:pt x="39668" y="22199"/>
                    </a:cubicBezTo>
                    <a:cubicBezTo>
                      <a:pt x="49477" y="14971"/>
                      <a:pt x="61350" y="9292"/>
                      <a:pt x="75289" y="5679"/>
                    </a:cubicBezTo>
                    <a:cubicBezTo>
                      <a:pt x="89228" y="2065"/>
                      <a:pt x="104715" y="0"/>
                      <a:pt x="121235" y="0"/>
                    </a:cubicBezTo>
                    <a:cubicBezTo>
                      <a:pt x="135690" y="0"/>
                      <a:pt x="149113" y="1549"/>
                      <a:pt x="160470" y="4646"/>
                    </a:cubicBezTo>
                    <a:cubicBezTo>
                      <a:pt x="171828" y="7744"/>
                      <a:pt x="181636" y="11874"/>
                      <a:pt x="190413" y="17036"/>
                    </a:cubicBezTo>
                    <a:cubicBezTo>
                      <a:pt x="198673" y="22199"/>
                      <a:pt x="205900" y="28394"/>
                      <a:pt x="212095" y="35105"/>
                    </a:cubicBezTo>
                    <a:cubicBezTo>
                      <a:pt x="217774" y="42333"/>
                      <a:pt x="222936" y="49560"/>
                      <a:pt x="226550" y="57304"/>
                    </a:cubicBezTo>
                    <a:cubicBezTo>
                      <a:pt x="230164" y="65048"/>
                      <a:pt x="233261" y="73308"/>
                      <a:pt x="234810" y="81051"/>
                    </a:cubicBezTo>
                    <a:lnTo>
                      <a:pt x="234810" y="81051"/>
                    </a:lnTo>
                    <a:cubicBezTo>
                      <a:pt x="237908" y="92925"/>
                      <a:pt x="228099" y="104799"/>
                      <a:pt x="215709" y="104799"/>
                    </a:cubicBezTo>
                    <a:lnTo>
                      <a:pt x="204868" y="104799"/>
                    </a:lnTo>
                    <a:cubicBezTo>
                      <a:pt x="196091" y="104799"/>
                      <a:pt x="187831" y="98604"/>
                      <a:pt x="185766" y="89828"/>
                    </a:cubicBezTo>
                    <a:cubicBezTo>
                      <a:pt x="184734" y="85181"/>
                      <a:pt x="183185" y="80535"/>
                      <a:pt x="181120" y="76405"/>
                    </a:cubicBezTo>
                    <a:cubicBezTo>
                      <a:pt x="177506" y="68145"/>
                      <a:pt x="172344" y="61434"/>
                      <a:pt x="166665" y="56271"/>
                    </a:cubicBezTo>
                    <a:cubicBezTo>
                      <a:pt x="160470" y="51109"/>
                      <a:pt x="153759" y="46979"/>
                      <a:pt x="146015" y="43881"/>
                    </a:cubicBezTo>
                    <a:cubicBezTo>
                      <a:pt x="138272" y="41300"/>
                      <a:pt x="130012" y="39751"/>
                      <a:pt x="121235" y="39751"/>
                    </a:cubicBezTo>
                    <a:cubicBezTo>
                      <a:pt x="113491" y="39751"/>
                      <a:pt x="105748" y="40784"/>
                      <a:pt x="98004" y="42333"/>
                    </a:cubicBezTo>
                    <a:cubicBezTo>
                      <a:pt x="90260" y="43881"/>
                      <a:pt x="83549" y="46463"/>
                      <a:pt x="77354" y="50076"/>
                    </a:cubicBezTo>
                    <a:cubicBezTo>
                      <a:pt x="71159" y="53690"/>
                      <a:pt x="66513" y="58336"/>
                      <a:pt x="62899" y="64015"/>
                    </a:cubicBezTo>
                    <a:cubicBezTo>
                      <a:pt x="59285" y="69694"/>
                      <a:pt x="57220" y="76921"/>
                      <a:pt x="57220" y="85181"/>
                    </a:cubicBezTo>
                    <a:cubicBezTo>
                      <a:pt x="57220" y="93441"/>
                      <a:pt x="59285" y="101185"/>
                      <a:pt x="63931" y="107380"/>
                    </a:cubicBezTo>
                    <a:cubicBezTo>
                      <a:pt x="68578" y="113575"/>
                      <a:pt x="74256" y="118738"/>
                      <a:pt x="81484" y="123384"/>
                    </a:cubicBezTo>
                    <a:cubicBezTo>
                      <a:pt x="88712" y="128030"/>
                      <a:pt x="96972" y="132160"/>
                      <a:pt x="106264" y="135258"/>
                    </a:cubicBezTo>
                    <a:cubicBezTo>
                      <a:pt x="115556" y="138871"/>
                      <a:pt x="125365" y="141969"/>
                      <a:pt x="134658" y="144550"/>
                    </a:cubicBezTo>
                    <a:cubicBezTo>
                      <a:pt x="143434" y="147131"/>
                      <a:pt x="152210" y="150229"/>
                      <a:pt x="161503" y="153326"/>
                    </a:cubicBezTo>
                    <a:cubicBezTo>
                      <a:pt x="170279" y="156424"/>
                      <a:pt x="179055" y="160038"/>
                      <a:pt x="187315" y="163651"/>
                    </a:cubicBezTo>
                    <a:cubicBezTo>
                      <a:pt x="195575" y="167781"/>
                      <a:pt x="203319" y="171911"/>
                      <a:pt x="210546" y="177074"/>
                    </a:cubicBezTo>
                    <a:cubicBezTo>
                      <a:pt x="217774" y="182236"/>
                      <a:pt x="223969" y="187915"/>
                      <a:pt x="229131" y="194110"/>
                    </a:cubicBezTo>
                    <a:cubicBezTo>
                      <a:pt x="234294" y="200821"/>
                      <a:pt x="238424" y="208049"/>
                      <a:pt x="241521" y="216309"/>
                    </a:cubicBezTo>
                    <a:cubicBezTo>
                      <a:pt x="244619" y="224569"/>
                      <a:pt x="246168" y="233861"/>
                      <a:pt x="246168" y="244702"/>
                    </a:cubicBezTo>
                    <a:cubicBezTo>
                      <a:pt x="246168" y="261223"/>
                      <a:pt x="243070" y="275678"/>
                      <a:pt x="236875" y="288068"/>
                    </a:cubicBezTo>
                    <a:cubicBezTo>
                      <a:pt x="230680" y="300458"/>
                      <a:pt x="222420" y="310783"/>
                      <a:pt x="211579" y="319043"/>
                    </a:cubicBezTo>
                    <a:cubicBezTo>
                      <a:pt x="200738" y="327303"/>
                      <a:pt x="187831" y="333498"/>
                      <a:pt x="172860" y="338144"/>
                    </a:cubicBezTo>
                    <a:cubicBezTo>
                      <a:pt x="157889" y="342274"/>
                      <a:pt x="141885" y="344339"/>
                      <a:pt x="124333" y="344339"/>
                    </a:cubicBezTo>
                    <a:cubicBezTo>
                      <a:pt x="114008" y="344339"/>
                      <a:pt x="103683" y="343306"/>
                      <a:pt x="93358" y="340725"/>
                    </a:cubicBezTo>
                    <a:cubicBezTo>
                      <a:pt x="83033" y="338144"/>
                      <a:pt x="73224" y="334530"/>
                      <a:pt x="63931" y="329884"/>
                    </a:cubicBezTo>
                    <a:cubicBezTo>
                      <a:pt x="54639" y="325238"/>
                      <a:pt x="45863" y="319043"/>
                      <a:pt x="38119" y="312331"/>
                    </a:cubicBezTo>
                    <a:cubicBezTo>
                      <a:pt x="30375" y="305620"/>
                      <a:pt x="23148" y="297360"/>
                      <a:pt x="17469" y="288584"/>
                    </a:cubicBezTo>
                    <a:cubicBezTo>
                      <a:pt x="11790" y="279808"/>
                      <a:pt x="7144" y="269999"/>
                      <a:pt x="3530" y="259158"/>
                    </a:cubicBezTo>
                    <a:cubicBezTo>
                      <a:pt x="2498" y="255544"/>
                      <a:pt x="1465" y="251930"/>
                      <a:pt x="433" y="247800"/>
                    </a:cubicBezTo>
                    <a:cubicBezTo>
                      <a:pt x="-2148" y="235926"/>
                      <a:pt x="7144" y="224569"/>
                      <a:pt x="19534" y="224569"/>
                    </a:cubicBezTo>
                    <a:lnTo>
                      <a:pt x="32957" y="224569"/>
                    </a:lnTo>
                    <a:lnTo>
                      <a:pt x="32957" y="226118"/>
                    </a:ln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B369495F-3229-483E-AA4B-4E6AA2EEC0DC}"/>
                  </a:ext>
                </a:extLst>
              </p:cNvPr>
              <p:cNvSpPr/>
              <p:nvPr/>
            </p:nvSpPr>
            <p:spPr>
              <a:xfrm>
                <a:off x="3705346" y="5956960"/>
                <a:ext cx="283937" cy="345888"/>
              </a:xfrm>
              <a:custGeom>
                <a:avLst/>
                <a:gdLst>
                  <a:gd name="connsiteX0" fmla="*/ 160239 w 283937"/>
                  <a:gd name="connsiteY0" fmla="*/ 123900 h 345887"/>
                  <a:gd name="connsiteX1" fmla="*/ 232514 w 283937"/>
                  <a:gd name="connsiteY1" fmla="*/ 9809 h 345887"/>
                  <a:gd name="connsiteX2" fmla="*/ 249034 w 283937"/>
                  <a:gd name="connsiteY2" fmla="*/ 516 h 345887"/>
                  <a:gd name="connsiteX3" fmla="*/ 265554 w 283937"/>
                  <a:gd name="connsiteY3" fmla="*/ 516 h 345887"/>
                  <a:gd name="connsiteX4" fmla="*/ 282591 w 283937"/>
                  <a:gd name="connsiteY4" fmla="*/ 30459 h 345887"/>
                  <a:gd name="connsiteX5" fmla="*/ 172629 w 283937"/>
                  <a:gd name="connsiteY5" fmla="*/ 213728 h 345887"/>
                  <a:gd name="connsiteX6" fmla="*/ 170048 w 283937"/>
                  <a:gd name="connsiteY6" fmla="*/ 224053 h 345887"/>
                  <a:gd name="connsiteX7" fmla="*/ 170048 w 283937"/>
                  <a:gd name="connsiteY7" fmla="*/ 326786 h 345887"/>
                  <a:gd name="connsiteX8" fmla="*/ 150431 w 283937"/>
                  <a:gd name="connsiteY8" fmla="*/ 346404 h 345887"/>
                  <a:gd name="connsiteX9" fmla="*/ 134943 w 283937"/>
                  <a:gd name="connsiteY9" fmla="*/ 346404 h 345887"/>
                  <a:gd name="connsiteX10" fmla="*/ 115326 w 283937"/>
                  <a:gd name="connsiteY10" fmla="*/ 326786 h 345887"/>
                  <a:gd name="connsiteX11" fmla="*/ 115326 w 283937"/>
                  <a:gd name="connsiteY11" fmla="*/ 223536 h 345887"/>
                  <a:gd name="connsiteX12" fmla="*/ 112744 w 283937"/>
                  <a:gd name="connsiteY12" fmla="*/ 213211 h 345887"/>
                  <a:gd name="connsiteX13" fmla="*/ 2783 w 283937"/>
                  <a:gd name="connsiteY13" fmla="*/ 29942 h 345887"/>
                  <a:gd name="connsiteX14" fmla="*/ 19820 w 283937"/>
                  <a:gd name="connsiteY14" fmla="*/ 0 h 345887"/>
                  <a:gd name="connsiteX15" fmla="*/ 36340 w 283937"/>
                  <a:gd name="connsiteY15" fmla="*/ 0 h 345887"/>
                  <a:gd name="connsiteX16" fmla="*/ 52860 w 283937"/>
                  <a:gd name="connsiteY16" fmla="*/ 8776 h 345887"/>
                  <a:gd name="connsiteX17" fmla="*/ 127716 w 283937"/>
                  <a:gd name="connsiteY17" fmla="*/ 123384 h 345887"/>
                  <a:gd name="connsiteX18" fmla="*/ 160239 w 283937"/>
                  <a:gd name="connsiteY18" fmla="*/ 123900 h 345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83937" h="345887">
                    <a:moveTo>
                      <a:pt x="160239" y="123900"/>
                    </a:moveTo>
                    <a:lnTo>
                      <a:pt x="232514" y="9809"/>
                    </a:lnTo>
                    <a:cubicBezTo>
                      <a:pt x="236128" y="4130"/>
                      <a:pt x="242323" y="516"/>
                      <a:pt x="249034" y="516"/>
                    </a:cubicBezTo>
                    <a:lnTo>
                      <a:pt x="265554" y="516"/>
                    </a:lnTo>
                    <a:cubicBezTo>
                      <a:pt x="281042" y="516"/>
                      <a:pt x="290334" y="17036"/>
                      <a:pt x="282591" y="30459"/>
                    </a:cubicBezTo>
                    <a:lnTo>
                      <a:pt x="172629" y="213728"/>
                    </a:lnTo>
                    <a:cubicBezTo>
                      <a:pt x="170564" y="216825"/>
                      <a:pt x="170048" y="220439"/>
                      <a:pt x="170048" y="224053"/>
                    </a:cubicBezTo>
                    <a:lnTo>
                      <a:pt x="170048" y="326786"/>
                    </a:lnTo>
                    <a:cubicBezTo>
                      <a:pt x="170048" y="337628"/>
                      <a:pt x="161272" y="346404"/>
                      <a:pt x="150431" y="346404"/>
                    </a:cubicBezTo>
                    <a:lnTo>
                      <a:pt x="134943" y="346404"/>
                    </a:lnTo>
                    <a:cubicBezTo>
                      <a:pt x="124102" y="346404"/>
                      <a:pt x="115326" y="337628"/>
                      <a:pt x="115326" y="326786"/>
                    </a:cubicBezTo>
                    <a:lnTo>
                      <a:pt x="115326" y="223536"/>
                    </a:lnTo>
                    <a:cubicBezTo>
                      <a:pt x="115326" y="219922"/>
                      <a:pt x="114293" y="216309"/>
                      <a:pt x="112744" y="213211"/>
                    </a:cubicBezTo>
                    <a:lnTo>
                      <a:pt x="2783" y="29942"/>
                    </a:lnTo>
                    <a:cubicBezTo>
                      <a:pt x="-4960" y="17036"/>
                      <a:pt x="4332" y="0"/>
                      <a:pt x="19820" y="0"/>
                    </a:cubicBezTo>
                    <a:lnTo>
                      <a:pt x="36340" y="0"/>
                    </a:lnTo>
                    <a:cubicBezTo>
                      <a:pt x="43051" y="0"/>
                      <a:pt x="49246" y="3614"/>
                      <a:pt x="52860" y="8776"/>
                    </a:cubicBezTo>
                    <a:lnTo>
                      <a:pt x="127716" y="123384"/>
                    </a:lnTo>
                    <a:cubicBezTo>
                      <a:pt x="134943" y="135774"/>
                      <a:pt x="152496" y="135774"/>
                      <a:pt x="160239" y="123900"/>
                    </a:cubicBez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9FBFC02E-62F5-4FF2-B4B2-243489D92704}"/>
                  </a:ext>
                </a:extLst>
              </p:cNvPr>
              <p:cNvSpPr/>
              <p:nvPr/>
            </p:nvSpPr>
            <p:spPr>
              <a:xfrm>
                <a:off x="1822270" y="5787625"/>
                <a:ext cx="268450" cy="691775"/>
              </a:xfrm>
              <a:custGeom>
                <a:avLst/>
                <a:gdLst>
                  <a:gd name="connsiteX0" fmla="*/ 0 w 268449"/>
                  <a:gd name="connsiteY0" fmla="*/ 102739 h 691775"/>
                  <a:gd name="connsiteX1" fmla="*/ 0 w 268449"/>
                  <a:gd name="connsiteY1" fmla="*/ 693329 h 691775"/>
                  <a:gd name="connsiteX2" fmla="*/ 2065 w 268449"/>
                  <a:gd name="connsiteY2" fmla="*/ 695394 h 691775"/>
                  <a:gd name="connsiteX3" fmla="*/ 224052 w 268449"/>
                  <a:gd name="connsiteY3" fmla="*/ 38724 h 691775"/>
                  <a:gd name="connsiteX4" fmla="*/ 270515 w 268449"/>
                  <a:gd name="connsiteY4" fmla="*/ 5 h 691775"/>
                  <a:gd name="connsiteX5" fmla="*/ 267417 w 268449"/>
                  <a:gd name="connsiteY5" fmla="*/ 5 h 691775"/>
                  <a:gd name="connsiteX6" fmla="*/ 0 w 268449"/>
                  <a:gd name="connsiteY6" fmla="*/ 102739 h 691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68449" h="691775">
                    <a:moveTo>
                      <a:pt x="0" y="102739"/>
                    </a:moveTo>
                    <a:lnTo>
                      <a:pt x="0" y="693329"/>
                    </a:lnTo>
                    <a:cubicBezTo>
                      <a:pt x="516" y="693845"/>
                      <a:pt x="1549" y="694361"/>
                      <a:pt x="2065" y="695394"/>
                    </a:cubicBezTo>
                    <a:lnTo>
                      <a:pt x="224052" y="38724"/>
                    </a:lnTo>
                    <a:cubicBezTo>
                      <a:pt x="234893" y="13428"/>
                      <a:pt x="250381" y="521"/>
                      <a:pt x="270515" y="5"/>
                    </a:cubicBezTo>
                    <a:cubicBezTo>
                      <a:pt x="269482" y="5"/>
                      <a:pt x="268450" y="5"/>
                      <a:pt x="267417" y="5"/>
                    </a:cubicBezTo>
                    <a:cubicBezTo>
                      <a:pt x="164167" y="-511"/>
                      <a:pt x="70726" y="38724"/>
                      <a:pt x="0" y="102739"/>
                    </a:cubicBez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8913B739-91DB-4945-93B0-EF6C6C404646}"/>
                  </a:ext>
                </a:extLst>
              </p:cNvPr>
              <p:cNvSpPr/>
              <p:nvPr/>
            </p:nvSpPr>
            <p:spPr>
              <a:xfrm>
                <a:off x="1873895" y="5884169"/>
                <a:ext cx="433649" cy="696938"/>
              </a:xfrm>
              <a:custGeom>
                <a:avLst/>
                <a:gdLst>
                  <a:gd name="connsiteX0" fmla="*/ 218373 w 433649"/>
                  <a:gd name="connsiteY0" fmla="*/ 0 h 696937"/>
                  <a:gd name="connsiteX1" fmla="*/ 8260 w 433649"/>
                  <a:gd name="connsiteY1" fmla="*/ 611240 h 696937"/>
                  <a:gd name="connsiteX2" fmla="*/ 0 w 433649"/>
                  <a:gd name="connsiteY2" fmla="*/ 636020 h 696937"/>
                  <a:gd name="connsiteX3" fmla="*/ 215792 w 433649"/>
                  <a:gd name="connsiteY3" fmla="*/ 699519 h 696937"/>
                  <a:gd name="connsiteX4" fmla="*/ 435715 w 433649"/>
                  <a:gd name="connsiteY4" fmla="*/ 633439 h 696937"/>
                  <a:gd name="connsiteX5" fmla="*/ 427454 w 433649"/>
                  <a:gd name="connsiteY5" fmla="*/ 609175 h 696937"/>
                  <a:gd name="connsiteX6" fmla="*/ 218373 w 433649"/>
                  <a:gd name="connsiteY6" fmla="*/ 0 h 6969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33649" h="696937">
                    <a:moveTo>
                      <a:pt x="218373" y="0"/>
                    </a:moveTo>
                    <a:lnTo>
                      <a:pt x="8260" y="611240"/>
                    </a:lnTo>
                    <a:lnTo>
                      <a:pt x="0" y="636020"/>
                    </a:lnTo>
                    <a:cubicBezTo>
                      <a:pt x="61950" y="676288"/>
                      <a:pt x="136290" y="699519"/>
                      <a:pt x="215792" y="699519"/>
                    </a:cubicBezTo>
                    <a:cubicBezTo>
                      <a:pt x="296843" y="699519"/>
                      <a:pt x="372732" y="675255"/>
                      <a:pt x="435715" y="633439"/>
                    </a:cubicBezTo>
                    <a:lnTo>
                      <a:pt x="427454" y="609175"/>
                    </a:lnTo>
                    <a:lnTo>
                      <a:pt x="218373" y="0"/>
                    </a:ln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32E4A585-D704-4067-9F64-2B42E4B0AB21}"/>
                  </a:ext>
                </a:extLst>
              </p:cNvPr>
              <p:cNvSpPr/>
              <p:nvPr/>
            </p:nvSpPr>
            <p:spPr>
              <a:xfrm>
                <a:off x="1691143" y="5967802"/>
                <a:ext cx="61950" cy="433650"/>
              </a:xfrm>
              <a:custGeom>
                <a:avLst/>
                <a:gdLst>
                  <a:gd name="connsiteX0" fmla="*/ 64531 w 61949"/>
                  <a:gd name="connsiteY0" fmla="*/ 435199 h 433650"/>
                  <a:gd name="connsiteX1" fmla="*/ 64531 w 61949"/>
                  <a:gd name="connsiteY1" fmla="*/ 0 h 433650"/>
                  <a:gd name="connsiteX2" fmla="*/ 0 w 61949"/>
                  <a:gd name="connsiteY2" fmla="*/ 217341 h 433650"/>
                  <a:gd name="connsiteX3" fmla="*/ 64531 w 61949"/>
                  <a:gd name="connsiteY3" fmla="*/ 435199 h 43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1949" h="433650">
                    <a:moveTo>
                      <a:pt x="64531" y="435199"/>
                    </a:moveTo>
                    <a:lnTo>
                      <a:pt x="64531" y="0"/>
                    </a:lnTo>
                    <a:cubicBezTo>
                      <a:pt x="23747" y="62466"/>
                      <a:pt x="0" y="137322"/>
                      <a:pt x="0" y="217341"/>
                    </a:cubicBezTo>
                    <a:cubicBezTo>
                      <a:pt x="0" y="297876"/>
                      <a:pt x="23747" y="372216"/>
                      <a:pt x="64531" y="435199"/>
                    </a:cubicBez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37589BE8-AB36-49C3-9B52-E64E7482383B}"/>
                  </a:ext>
                </a:extLst>
              </p:cNvPr>
              <p:cNvSpPr/>
              <p:nvPr/>
            </p:nvSpPr>
            <p:spPr>
              <a:xfrm>
                <a:off x="2095366" y="5787114"/>
                <a:ext cx="268450" cy="686613"/>
              </a:xfrm>
              <a:custGeom>
                <a:avLst/>
                <a:gdLst>
                  <a:gd name="connsiteX0" fmla="*/ 44397 w 268449"/>
                  <a:gd name="connsiteY0" fmla="*/ 38719 h 686612"/>
                  <a:gd name="connsiteX1" fmla="*/ 264836 w 268449"/>
                  <a:gd name="connsiteY1" fmla="*/ 690226 h 686612"/>
                  <a:gd name="connsiteX2" fmla="*/ 268966 w 268449"/>
                  <a:gd name="connsiteY2" fmla="*/ 686613 h 686612"/>
                  <a:gd name="connsiteX3" fmla="*/ 268966 w 268449"/>
                  <a:gd name="connsiteY3" fmla="*/ 109961 h 686612"/>
                  <a:gd name="connsiteX4" fmla="*/ 0 w 268449"/>
                  <a:gd name="connsiteY4" fmla="*/ 0 h 686612"/>
                  <a:gd name="connsiteX5" fmla="*/ 44397 w 268449"/>
                  <a:gd name="connsiteY5" fmla="*/ 38719 h 6866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68449" h="686612">
                    <a:moveTo>
                      <a:pt x="44397" y="38719"/>
                    </a:moveTo>
                    <a:lnTo>
                      <a:pt x="264836" y="690226"/>
                    </a:lnTo>
                    <a:cubicBezTo>
                      <a:pt x="266385" y="689194"/>
                      <a:pt x="267417" y="687645"/>
                      <a:pt x="268966" y="686613"/>
                    </a:cubicBezTo>
                    <a:lnTo>
                      <a:pt x="268966" y="109961"/>
                    </a:lnTo>
                    <a:cubicBezTo>
                      <a:pt x="198240" y="43365"/>
                      <a:pt x="104282" y="1549"/>
                      <a:pt x="0" y="0"/>
                    </a:cubicBezTo>
                    <a:cubicBezTo>
                      <a:pt x="18585" y="1033"/>
                      <a:pt x="33556" y="13939"/>
                      <a:pt x="44397" y="38719"/>
                    </a:cubicBezTo>
                    <a:close/>
                  </a:path>
                </a:pathLst>
              </a:custGeom>
              <a:solidFill>
                <a:srgbClr val="783CBD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FA248C29-1B19-4BC9-B50F-200DE01F293D}"/>
                  </a:ext>
                </a:extLst>
              </p:cNvPr>
              <p:cNvSpPr/>
              <p:nvPr/>
            </p:nvSpPr>
            <p:spPr>
              <a:xfrm>
                <a:off x="2092785" y="5787114"/>
                <a:ext cx="5162" cy="5163"/>
              </a:xfrm>
              <a:custGeom>
                <a:avLst/>
                <a:gdLst>
                  <a:gd name="connsiteX0" fmla="*/ 0 w 0"/>
                  <a:gd name="connsiteY0" fmla="*/ 0 h 0"/>
                  <a:gd name="connsiteX1" fmla="*/ 2581 w 0"/>
                  <a:gd name="connsiteY1" fmla="*/ 0 h 0"/>
                  <a:gd name="connsiteX2" fmla="*/ 1032 w 0"/>
                  <a:gd name="connsiteY2" fmla="*/ 0 h 0"/>
                  <a:gd name="connsiteX3" fmla="*/ 0 w 0"/>
                  <a:gd name="connsiteY3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>
                    <a:moveTo>
                      <a:pt x="0" y="0"/>
                    </a:moveTo>
                    <a:cubicBezTo>
                      <a:pt x="1032" y="0"/>
                      <a:pt x="2065" y="0"/>
                      <a:pt x="2581" y="0"/>
                    </a:cubicBezTo>
                    <a:cubicBezTo>
                      <a:pt x="2065" y="0"/>
                      <a:pt x="1549" y="0"/>
                      <a:pt x="1032" y="0"/>
                    </a:cubicBezTo>
                    <a:cubicBezTo>
                      <a:pt x="516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863E4F8C-4C62-46C7-81D0-C8854BB7CCD1}"/>
                  </a:ext>
                </a:extLst>
              </p:cNvPr>
              <p:cNvSpPr/>
              <p:nvPr/>
            </p:nvSpPr>
            <p:spPr>
              <a:xfrm>
                <a:off x="2428863" y="5955411"/>
                <a:ext cx="320075" cy="433650"/>
              </a:xfrm>
              <a:custGeom>
                <a:avLst/>
                <a:gdLst>
                  <a:gd name="connsiteX0" fmla="*/ 311815 w 320074"/>
                  <a:gd name="connsiteY0" fmla="*/ 0 h 433650"/>
                  <a:gd name="connsiteX1" fmla="*/ 262255 w 320074"/>
                  <a:gd name="connsiteY1" fmla="*/ 0 h 433650"/>
                  <a:gd name="connsiteX2" fmla="*/ 160037 w 320074"/>
                  <a:gd name="connsiteY2" fmla="*/ 268450 h 433650"/>
                  <a:gd name="connsiteX3" fmla="*/ 60401 w 320074"/>
                  <a:gd name="connsiteY3" fmla="*/ 0 h 433650"/>
                  <a:gd name="connsiteX4" fmla="*/ 0 w 320074"/>
                  <a:gd name="connsiteY4" fmla="*/ 0 h 433650"/>
                  <a:gd name="connsiteX5" fmla="*/ 0 w 320074"/>
                  <a:gd name="connsiteY5" fmla="*/ 12390 h 433650"/>
                  <a:gd name="connsiteX6" fmla="*/ 0 w 320074"/>
                  <a:gd name="connsiteY6" fmla="*/ 22199 h 433650"/>
                  <a:gd name="connsiteX7" fmla="*/ 0 w 320074"/>
                  <a:gd name="connsiteY7" fmla="*/ 293746 h 433650"/>
                  <a:gd name="connsiteX8" fmla="*/ 0 w 320074"/>
                  <a:gd name="connsiteY8" fmla="*/ 332981 h 433650"/>
                  <a:gd name="connsiteX9" fmla="*/ 0 w 320074"/>
                  <a:gd name="connsiteY9" fmla="*/ 437264 h 433650"/>
                  <a:gd name="connsiteX10" fmla="*/ 63499 w 320074"/>
                  <a:gd name="connsiteY10" fmla="*/ 229731 h 433650"/>
                  <a:gd name="connsiteX11" fmla="*/ 63499 w 320074"/>
                  <a:gd name="connsiteY11" fmla="*/ 201854 h 433650"/>
                  <a:gd name="connsiteX12" fmla="*/ 62982 w 320074"/>
                  <a:gd name="connsiteY12" fmla="*/ 172428 h 433650"/>
                  <a:gd name="connsiteX13" fmla="*/ 60917 w 320074"/>
                  <a:gd name="connsiteY13" fmla="*/ 134225 h 433650"/>
                  <a:gd name="connsiteX14" fmla="*/ 132160 w 320074"/>
                  <a:gd name="connsiteY14" fmla="*/ 324721 h 433650"/>
                  <a:gd name="connsiteX15" fmla="*/ 162619 w 320074"/>
                  <a:gd name="connsiteY15" fmla="*/ 345888 h 433650"/>
                  <a:gd name="connsiteX16" fmla="*/ 193077 w 320074"/>
                  <a:gd name="connsiteY16" fmla="*/ 324721 h 433650"/>
                  <a:gd name="connsiteX17" fmla="*/ 271031 w 320074"/>
                  <a:gd name="connsiteY17" fmla="*/ 111510 h 433650"/>
                  <a:gd name="connsiteX18" fmla="*/ 271031 w 320074"/>
                  <a:gd name="connsiteY18" fmla="*/ 345888 h 433650"/>
                  <a:gd name="connsiteX19" fmla="*/ 323172 w 320074"/>
                  <a:gd name="connsiteY19" fmla="*/ 345888 h 433650"/>
                  <a:gd name="connsiteX20" fmla="*/ 323172 w 320074"/>
                  <a:gd name="connsiteY20" fmla="*/ 11358 h 433650"/>
                  <a:gd name="connsiteX21" fmla="*/ 311815 w 320074"/>
                  <a:gd name="connsiteY21" fmla="*/ 0 h 433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20074" h="433650">
                    <a:moveTo>
                      <a:pt x="311815" y="0"/>
                    </a:moveTo>
                    <a:lnTo>
                      <a:pt x="262255" y="0"/>
                    </a:lnTo>
                    <a:lnTo>
                      <a:pt x="160037" y="268450"/>
                    </a:lnTo>
                    <a:lnTo>
                      <a:pt x="60401" y="0"/>
                    </a:lnTo>
                    <a:lnTo>
                      <a:pt x="0" y="0"/>
                    </a:lnTo>
                    <a:lnTo>
                      <a:pt x="0" y="12390"/>
                    </a:lnTo>
                    <a:lnTo>
                      <a:pt x="0" y="22199"/>
                    </a:lnTo>
                    <a:lnTo>
                      <a:pt x="0" y="293746"/>
                    </a:lnTo>
                    <a:lnTo>
                      <a:pt x="0" y="332981"/>
                    </a:lnTo>
                    <a:lnTo>
                      <a:pt x="0" y="437264"/>
                    </a:lnTo>
                    <a:cubicBezTo>
                      <a:pt x="37170" y="376863"/>
                      <a:pt x="63499" y="305620"/>
                      <a:pt x="63499" y="229731"/>
                    </a:cubicBezTo>
                    <a:cubicBezTo>
                      <a:pt x="63499" y="220439"/>
                      <a:pt x="64015" y="211146"/>
                      <a:pt x="63499" y="201854"/>
                    </a:cubicBezTo>
                    <a:cubicBezTo>
                      <a:pt x="64015" y="192045"/>
                      <a:pt x="62982" y="182236"/>
                      <a:pt x="62982" y="172428"/>
                    </a:cubicBezTo>
                    <a:cubicBezTo>
                      <a:pt x="62982" y="159521"/>
                      <a:pt x="62466" y="146615"/>
                      <a:pt x="60917" y="134225"/>
                    </a:cubicBezTo>
                    <a:lnTo>
                      <a:pt x="132160" y="324721"/>
                    </a:lnTo>
                    <a:cubicBezTo>
                      <a:pt x="136806" y="337628"/>
                      <a:pt x="149196" y="345888"/>
                      <a:pt x="162619" y="345888"/>
                    </a:cubicBezTo>
                    <a:cubicBezTo>
                      <a:pt x="176041" y="345888"/>
                      <a:pt x="188431" y="337628"/>
                      <a:pt x="193077" y="324721"/>
                    </a:cubicBezTo>
                    <a:lnTo>
                      <a:pt x="271031" y="111510"/>
                    </a:lnTo>
                    <a:lnTo>
                      <a:pt x="271031" y="345888"/>
                    </a:lnTo>
                    <a:lnTo>
                      <a:pt x="323172" y="345888"/>
                    </a:lnTo>
                    <a:lnTo>
                      <a:pt x="323172" y="11358"/>
                    </a:lnTo>
                    <a:cubicBezTo>
                      <a:pt x="323172" y="5163"/>
                      <a:pt x="318010" y="0"/>
                      <a:pt x="311815" y="0"/>
                    </a:cubicBezTo>
                    <a:close/>
                  </a:path>
                </a:pathLst>
              </a:custGeom>
              <a:solidFill>
                <a:srgbClr val="3D3834"/>
              </a:solidFill>
              <a:ln w="5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4FD9A827-6587-433E-B1E0-EF3DB16B398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451181" y="6177339"/>
              <a:ext cx="2339594" cy="670557"/>
            </a:xfrm>
            <a:prstGeom prst="rect">
              <a:avLst/>
            </a:prstGeom>
          </p:spPr>
        </p:pic>
      </p:grpSp>
      <p:sp>
        <p:nvSpPr>
          <p:cNvPr id="54" name="Footer Placeholder 21">
            <a:extLst>
              <a:ext uri="{FF2B5EF4-FFF2-40B4-BE49-F238E27FC236}">
                <a16:creationId xmlns:a16="http://schemas.microsoft.com/office/drawing/2014/main" id="{4643CAFE-A273-432B-BAC9-3E80BE9EE93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783953" y="37932"/>
            <a:ext cx="2719570" cy="271923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de-CH" dirty="0"/>
              <a:t>#PSSATPARIS2019</a:t>
            </a:r>
          </a:p>
        </p:txBody>
      </p:sp>
    </p:spTree>
    <p:extLst>
      <p:ext uri="{BB962C8B-B14F-4D97-AF65-F5344CB8AC3E}">
        <p14:creationId xmlns:p14="http://schemas.microsoft.com/office/powerpoint/2010/main" val="7056108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9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8.xml"/><Relationship Id="rId16" Type="http://schemas.openxmlformats.org/officeDocument/2006/relationships/slideLayout" Target="../slideLayouts/slideLayout32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26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1DDA14-B08E-4F3D-9547-7003EF2831F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3" y="1825627"/>
            <a:ext cx="10515600" cy="435133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3CCCDB-3FAF-42D3-83C8-6153B48306EC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4038603" y="6356351"/>
            <a:ext cx="41148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1" compatLnSpc="1">
            <a:noAutofit/>
          </a:bodyPr>
          <a:lstStyle>
            <a:lvl1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r>
              <a:rPr lang="fr-FR" dirty="0"/>
              <a:t>#PSSATPARIS2019</a:t>
            </a:r>
            <a:endParaRPr lang="de-CH" dirty="0"/>
          </a:p>
        </p:txBody>
      </p:sp>
      <p:sp>
        <p:nvSpPr>
          <p:cNvPr id="7" name="Title Placeholder 6">
            <a:extLst>
              <a:ext uri="{FF2B5EF4-FFF2-40B4-BE49-F238E27FC236}">
                <a16:creationId xmlns:a16="http://schemas.microsoft.com/office/drawing/2014/main" id="{2F79D1CA-17FF-4390-B8BE-F10E95DE7A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12" name="Picture 11" descr="A close up of a sign&#10;&#10;Description automatically generated">
            <a:extLst>
              <a:ext uri="{FF2B5EF4-FFF2-40B4-BE49-F238E27FC236}">
                <a16:creationId xmlns:a16="http://schemas.microsoft.com/office/drawing/2014/main" id="{091BD776-FC1D-465C-8F34-499AA61DF53E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0758" y="17330"/>
            <a:ext cx="1010576" cy="1010576"/>
          </a:xfrm>
          <a:prstGeom prst="rect">
            <a:avLst/>
          </a:prstGeom>
        </p:spPr>
      </p:pic>
      <p:pic>
        <p:nvPicPr>
          <p:cNvPr id="13" name="Picture 12" descr="A close up of a sign&#10;&#10;Description automatically generated">
            <a:extLst>
              <a:ext uri="{FF2B5EF4-FFF2-40B4-BE49-F238E27FC236}">
                <a16:creationId xmlns:a16="http://schemas.microsoft.com/office/drawing/2014/main" id="{AB9E76F7-2789-49F5-AE1D-F2EF772837B7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66" y="0"/>
            <a:ext cx="1278384" cy="873542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64" r:id="rId2"/>
    <p:sldLayoutId id="2147483662" r:id="rId3"/>
    <p:sldLayoutId id="2147483665" r:id="rId4"/>
    <p:sldLayoutId id="2147483663" r:id="rId5"/>
    <p:sldLayoutId id="2147483660" r:id="rId6"/>
    <p:sldLayoutId id="2147483649" r:id="rId7"/>
    <p:sldLayoutId id="2147483650" r:id="rId8"/>
    <p:sldLayoutId id="2147483652" r:id="rId9"/>
    <p:sldLayoutId id="2147483653" r:id="rId10"/>
    <p:sldLayoutId id="2147483654" r:id="rId11"/>
    <p:sldLayoutId id="2147483655" r:id="rId12"/>
    <p:sldLayoutId id="2147483656" r:id="rId13"/>
    <p:sldLayoutId id="2147483657" r:id="rId14"/>
    <p:sldLayoutId id="2147483658" r:id="rId15"/>
    <p:sldLayoutId id="2147483659" r:id="rId16"/>
  </p:sldLayoutIdLst>
  <p:hf sldNum="0" hdr="0" dt="0"/>
  <p:txStyles>
    <p:titleStyle>
      <a:lvl1pPr marL="0" marR="0" lvl="0" indent="0" algn="l" defTabSz="914400" rtl="0" fontAlgn="auto" hangingPunct="1">
        <a:lnSpc>
          <a:spcPct val="90000"/>
        </a:lnSpc>
        <a:spcBef>
          <a:spcPts val="0"/>
        </a:spcBef>
        <a:spcAft>
          <a:spcPts val="0"/>
        </a:spcAft>
        <a:buNone/>
        <a:tabLst/>
        <a:defRPr lang="en-US" sz="4400" b="0" i="0" u="none" strike="noStrike" kern="1200" cap="none" spc="0" baseline="0">
          <a:solidFill>
            <a:srgbClr val="000000"/>
          </a:solidFill>
          <a:uFillTx/>
          <a:latin typeface="Calibri Light"/>
        </a:defRPr>
      </a:lvl1pPr>
    </p:titleStyle>
    <p:bodyStyle>
      <a:lvl1pPr marL="228600" marR="0" lvl="0" indent="-228600" algn="l" defTabSz="914400" rtl="0" fontAlgn="auto" hangingPunct="1">
        <a:lnSpc>
          <a:spcPct val="90000"/>
        </a:lnSpc>
        <a:spcBef>
          <a:spcPts val="1000"/>
        </a:spcBef>
        <a:spcAft>
          <a:spcPts val="0"/>
        </a:spcAft>
        <a:buSzPct val="100000"/>
        <a:buFont typeface="Arial" pitchFamily="34"/>
        <a:buChar char="•"/>
        <a:tabLst/>
        <a:defRPr lang="en-US" sz="2800" b="0" i="0" u="none" strike="noStrike" kern="1200" cap="none" spc="0" baseline="0">
          <a:solidFill>
            <a:srgbClr val="000000"/>
          </a:solidFill>
          <a:uFillTx/>
          <a:latin typeface="Calibri"/>
        </a:defRPr>
      </a:lvl1pPr>
      <a:lvl2pPr marL="685800" marR="0" lvl="1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2400" b="0" i="0" u="none" strike="noStrike" kern="1200" cap="none" spc="0" baseline="0">
          <a:solidFill>
            <a:srgbClr val="000000"/>
          </a:solidFill>
          <a:uFillTx/>
          <a:latin typeface="Calibri"/>
        </a:defRPr>
      </a:lvl2pPr>
      <a:lvl3pPr marL="1143000" marR="0" lvl="2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2000" b="0" i="0" u="none" strike="noStrike" kern="1200" cap="none" spc="0" baseline="0">
          <a:solidFill>
            <a:srgbClr val="000000"/>
          </a:solidFill>
          <a:uFillTx/>
          <a:latin typeface="Calibri"/>
        </a:defRPr>
      </a:lvl3pPr>
      <a:lvl4pPr marL="1600200" marR="0" lvl="3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Calibri"/>
        </a:defRPr>
      </a:lvl4pPr>
      <a:lvl5pPr marL="2057400" marR="0" lvl="4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Calibri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1DDA14-B08E-4F3D-9547-7003EF2831F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3" y="1825627"/>
            <a:ext cx="10515600" cy="435133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3CCCDB-3FAF-42D3-83C8-6153B48306EC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4038603" y="6356351"/>
            <a:ext cx="41148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1" compatLnSpc="1">
            <a:noAutofit/>
          </a:bodyPr>
          <a:lstStyle>
            <a:lvl1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r>
              <a:rPr lang="fr-FR" dirty="0"/>
              <a:t>#PSSATPARIS2019</a:t>
            </a:r>
            <a:endParaRPr lang="de-CH" dirty="0"/>
          </a:p>
        </p:txBody>
      </p:sp>
      <p:sp>
        <p:nvSpPr>
          <p:cNvPr id="7" name="Title Placeholder 6">
            <a:extLst>
              <a:ext uri="{FF2B5EF4-FFF2-40B4-BE49-F238E27FC236}">
                <a16:creationId xmlns:a16="http://schemas.microsoft.com/office/drawing/2014/main" id="{2F79D1CA-17FF-4390-B8BE-F10E95DE7A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12" name="Picture 11" descr="A close up of a sign&#10;&#10;Description automatically generated">
            <a:extLst>
              <a:ext uri="{FF2B5EF4-FFF2-40B4-BE49-F238E27FC236}">
                <a16:creationId xmlns:a16="http://schemas.microsoft.com/office/drawing/2014/main" id="{091BD776-FC1D-465C-8F34-499AA61DF53E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0758" y="17330"/>
            <a:ext cx="1010576" cy="1010576"/>
          </a:xfrm>
          <a:prstGeom prst="rect">
            <a:avLst/>
          </a:prstGeom>
        </p:spPr>
      </p:pic>
      <p:pic>
        <p:nvPicPr>
          <p:cNvPr id="13" name="Picture 12" descr="A close up of a sign&#10;&#10;Description automatically generated">
            <a:extLst>
              <a:ext uri="{FF2B5EF4-FFF2-40B4-BE49-F238E27FC236}">
                <a16:creationId xmlns:a16="http://schemas.microsoft.com/office/drawing/2014/main" id="{AB9E76F7-2789-49F5-AE1D-F2EF772837B7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66" y="0"/>
            <a:ext cx="1278384" cy="873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0220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  <p:sldLayoutId id="2147483679" r:id="rId13"/>
    <p:sldLayoutId id="2147483680" r:id="rId14"/>
    <p:sldLayoutId id="2147483681" r:id="rId15"/>
    <p:sldLayoutId id="2147483682" r:id="rId16"/>
  </p:sldLayoutIdLst>
  <p:hf sldNum="0" hdr="0" dt="0"/>
  <p:txStyles>
    <p:titleStyle>
      <a:lvl1pPr marL="0" marR="0" lvl="0" indent="0" algn="l" defTabSz="914400" rtl="0" fontAlgn="auto" hangingPunct="1">
        <a:lnSpc>
          <a:spcPct val="90000"/>
        </a:lnSpc>
        <a:spcBef>
          <a:spcPts val="0"/>
        </a:spcBef>
        <a:spcAft>
          <a:spcPts val="0"/>
        </a:spcAft>
        <a:buNone/>
        <a:tabLst/>
        <a:defRPr lang="en-US" sz="4400" b="0" i="0" u="none" strike="noStrike" kern="1200" cap="none" spc="0" baseline="0">
          <a:solidFill>
            <a:srgbClr val="000000"/>
          </a:solidFill>
          <a:uFillTx/>
          <a:latin typeface="Calibri Light"/>
        </a:defRPr>
      </a:lvl1pPr>
    </p:titleStyle>
    <p:bodyStyle>
      <a:lvl1pPr marL="228600" marR="0" lvl="0" indent="-228600" algn="l" defTabSz="914400" rtl="0" fontAlgn="auto" hangingPunct="1">
        <a:lnSpc>
          <a:spcPct val="90000"/>
        </a:lnSpc>
        <a:spcBef>
          <a:spcPts val="1000"/>
        </a:spcBef>
        <a:spcAft>
          <a:spcPts val="0"/>
        </a:spcAft>
        <a:buSzPct val="100000"/>
        <a:buFont typeface="Arial" pitchFamily="34"/>
        <a:buChar char="•"/>
        <a:tabLst/>
        <a:defRPr lang="en-US" sz="2800" b="0" i="0" u="none" strike="noStrike" kern="1200" cap="none" spc="0" baseline="0">
          <a:solidFill>
            <a:srgbClr val="000000"/>
          </a:solidFill>
          <a:uFillTx/>
          <a:latin typeface="Calibri"/>
        </a:defRPr>
      </a:lvl1pPr>
      <a:lvl2pPr marL="685800" marR="0" lvl="1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2400" b="0" i="0" u="none" strike="noStrike" kern="1200" cap="none" spc="0" baseline="0">
          <a:solidFill>
            <a:srgbClr val="000000"/>
          </a:solidFill>
          <a:uFillTx/>
          <a:latin typeface="Calibri"/>
        </a:defRPr>
      </a:lvl2pPr>
      <a:lvl3pPr marL="1143000" marR="0" lvl="2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2000" b="0" i="0" u="none" strike="noStrike" kern="1200" cap="none" spc="0" baseline="0">
          <a:solidFill>
            <a:srgbClr val="000000"/>
          </a:solidFill>
          <a:uFillTx/>
          <a:latin typeface="Calibri"/>
        </a:defRPr>
      </a:lvl3pPr>
      <a:lvl4pPr marL="1600200" marR="0" lvl="3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Calibri"/>
        </a:defRPr>
      </a:lvl4pPr>
      <a:lvl5pPr marL="2057400" marR="0" lvl="4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Calibri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twitter.com/BenoitSautiere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9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55EC13D-DEDE-4C1A-BC82-B5DC6492C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Azure à grande échelle avec PowerShell 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B43180B-2A9A-4917-B222-9B89306ADB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fr-FR" dirty="0"/>
              <a:t>Comment gérer 300 souscriptions avec </a:t>
            </a:r>
            <a:r>
              <a:rPr lang="fr-FR" dirty="0" err="1"/>
              <a:t>Powershell</a:t>
            </a:r>
            <a:endParaRPr lang="fr-FR" dirty="0"/>
          </a:p>
          <a:p>
            <a:r>
              <a:rPr lang="en-US" dirty="0">
                <a:hlinkClick r:id="rId2"/>
              </a:rPr>
              <a:t>https://twitter.com/BenoitSautiere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7483AF-89BB-4912-9111-FBDCEF9F288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lvl="0"/>
            <a:r>
              <a:rPr lang="fr-FR"/>
              <a:t>#PSSATPARIS2019</a:t>
            </a:r>
          </a:p>
        </p:txBody>
      </p:sp>
      <p:pic>
        <p:nvPicPr>
          <p:cNvPr id="8" name="Image 7" descr="Une image contenant animal&#10;&#10;Description générée automatiquement">
            <a:extLst>
              <a:ext uri="{FF2B5EF4-FFF2-40B4-BE49-F238E27FC236}">
                <a16:creationId xmlns:a16="http://schemas.microsoft.com/office/drawing/2014/main" id="{0E6C7D5E-1917-4E86-A4F5-951D6D0F28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321" y="2712323"/>
            <a:ext cx="428685" cy="428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3286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D1A0E24-DF86-4510-8A6F-1C195CA26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Démonstration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BF22634-2A05-4E20-BFCC-EC06AA0B86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Industrialiser nos souscriptions avec </a:t>
            </a:r>
            <a:r>
              <a:rPr lang="fr-FR" dirty="0" err="1"/>
              <a:t>Blueprints</a:t>
            </a:r>
            <a:r>
              <a:rPr lang="fr-FR" dirty="0"/>
              <a:t> et Azure Policy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32C00F-FA2B-4865-9ADE-BFF30619B6C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CH"/>
              <a:t>#PSSATPARIS2019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3737165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434867-F327-47FF-9232-BDDBA60B0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Contenu</a:t>
            </a:r>
            <a:r>
              <a:rPr lang="en-US" dirty="0"/>
              <a:t> </a:t>
            </a:r>
            <a:r>
              <a:rPr lang="en-US" dirty="0" err="1"/>
              <a:t>démonstration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133E1B-93BC-4F96-BF95-0EE31499D5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Demo PowerShell pour importer </a:t>
            </a:r>
            <a:r>
              <a:rPr lang="en-US" dirty="0" err="1"/>
              <a:t>une</a:t>
            </a:r>
            <a:r>
              <a:rPr lang="en-US" dirty="0"/>
              <a:t> Azure Policy</a:t>
            </a:r>
          </a:p>
          <a:p>
            <a:r>
              <a:rPr lang="en-US" dirty="0"/>
              <a:t>Demo PowerShell pour assigner </a:t>
            </a:r>
            <a:r>
              <a:rPr lang="en-US" dirty="0" err="1"/>
              <a:t>une</a:t>
            </a:r>
            <a:r>
              <a:rPr lang="en-US" dirty="0"/>
              <a:t> Azure Policy</a:t>
            </a:r>
          </a:p>
          <a:p>
            <a:r>
              <a:rPr lang="en-US" dirty="0"/>
              <a:t>Demo PowerShell pour importer un </a:t>
            </a:r>
            <a:r>
              <a:rPr lang="en-US" dirty="0" err="1"/>
              <a:t>BluePrint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0CDDC2-6EB0-4600-AD4F-EEC1F47EAD4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CH"/>
              <a:t>#PSSATPARIS2019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8520616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AED8EE4-BDCE-4E78-B900-7DD38DE48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D52BADA-307D-4300-B726-EB77546231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PowerShell </a:t>
            </a:r>
            <a:r>
              <a:rPr lang="en-US" dirty="0" err="1"/>
              <a:t>oui</a:t>
            </a:r>
            <a:r>
              <a:rPr lang="en-US" dirty="0"/>
              <a:t> </a:t>
            </a:r>
            <a:r>
              <a:rPr lang="en-US" dirty="0" err="1"/>
              <a:t>mais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54F437-3946-4916-81F2-D667F0824DC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CH"/>
              <a:t>#PSSATPARIS2019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6795465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434867-F327-47FF-9232-BDDBA60B0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133E1B-93BC-4F96-BF95-0EE31499D5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fr-FR" dirty="0"/>
              <a:t>Choix du moteur </a:t>
            </a:r>
          </a:p>
          <a:p>
            <a:r>
              <a:rPr lang="fr-FR" sz="2600" dirty="0"/>
              <a:t>Garantir la conformité dans </a:t>
            </a:r>
            <a:r>
              <a:rPr lang="fr-FR" sz="2600" u="sng" dirty="0"/>
              <a:t>chaque</a:t>
            </a:r>
            <a:r>
              <a:rPr lang="fr-FR" sz="2600" dirty="0"/>
              <a:t> souscription</a:t>
            </a:r>
          </a:p>
          <a:p>
            <a:r>
              <a:rPr lang="fr-FR" sz="2600" dirty="0"/>
              <a:t>Automation Versus Azure </a:t>
            </a:r>
            <a:r>
              <a:rPr lang="fr-FR" sz="2600" dirty="0" err="1"/>
              <a:t>Function</a:t>
            </a:r>
            <a:endParaRPr lang="fr-FR" sz="2600" dirty="0"/>
          </a:p>
          <a:p>
            <a:pPr marL="0" indent="0">
              <a:buNone/>
            </a:pPr>
            <a:r>
              <a:rPr lang="fr-FR" dirty="0"/>
              <a:t>Points attention</a:t>
            </a:r>
          </a:p>
          <a:p>
            <a:r>
              <a:rPr lang="fr-FR" sz="2600" dirty="0"/>
              <a:t>Attention sécurisation Automation</a:t>
            </a:r>
          </a:p>
          <a:p>
            <a:r>
              <a:rPr lang="fr-FR" sz="2600" dirty="0"/>
              <a:t>Durée d’exécution </a:t>
            </a:r>
            <a:r>
              <a:rPr lang="fr-FR" sz="2600" dirty="0" err="1"/>
              <a:t>Runbook</a:t>
            </a:r>
            <a:endParaRPr lang="fr-FR" sz="2600" dirty="0"/>
          </a:p>
          <a:p>
            <a:r>
              <a:rPr lang="fr-FR" sz="2600" dirty="0"/>
              <a:t>Segmentation des secrets</a:t>
            </a:r>
          </a:p>
          <a:p>
            <a:r>
              <a:rPr lang="fr-FR" sz="2600" dirty="0"/>
              <a:t>Rotation des secrets</a:t>
            </a:r>
          </a:p>
          <a:p>
            <a:r>
              <a:rPr lang="fr-FR" sz="2600" dirty="0"/>
              <a:t>Gestion des erreurs </a:t>
            </a:r>
            <a:r>
              <a:rPr lang="fr-FR" sz="1700" dirty="0"/>
              <a:t>(</a:t>
            </a:r>
            <a:r>
              <a:rPr lang="fr-FR" sz="1700" dirty="0" err="1"/>
              <a:t>Completed</a:t>
            </a:r>
            <a:r>
              <a:rPr lang="fr-FR" sz="1700" dirty="0"/>
              <a:t> but </a:t>
            </a:r>
            <a:r>
              <a:rPr lang="fr-FR" sz="1700" dirty="0" err="1"/>
              <a:t>failed</a:t>
            </a:r>
            <a:r>
              <a:rPr lang="fr-FR" sz="1700" dirty="0"/>
              <a:t>)</a:t>
            </a:r>
          </a:p>
          <a:p>
            <a:r>
              <a:rPr lang="fr-FR" sz="2600" dirty="0" err="1"/>
              <a:t>Get-AzContextAutoSaveSettings</a:t>
            </a:r>
            <a:endParaRPr lang="fr-FR" sz="2600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0CDDC2-6EB0-4600-AD4F-EEC1F47EAD4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CH"/>
              <a:t>#PSSATPARIS2019</a:t>
            </a:r>
            <a:endParaRPr lang="de-CH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F816908-6771-4014-8DED-8FDBD74E99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3738" y="2806915"/>
            <a:ext cx="6062080" cy="3300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2077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434867-F327-47FF-9232-BDDBA60B0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133E1B-93BC-4F96-BF95-0EE31499D5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fr-FR" dirty="0"/>
              <a:t>Besoin d’un référentiel</a:t>
            </a:r>
          </a:p>
          <a:p>
            <a:r>
              <a:rPr lang="fr-FR" dirty="0"/>
              <a:t>Simple, évolutif, dynamique</a:t>
            </a:r>
          </a:p>
          <a:p>
            <a:r>
              <a:rPr lang="fr-FR" dirty="0"/>
              <a:t>Prenant en charge</a:t>
            </a:r>
          </a:p>
          <a:p>
            <a:pPr lvl="1"/>
            <a:r>
              <a:rPr lang="fr-FR" dirty="0"/>
              <a:t>Exceptions</a:t>
            </a:r>
          </a:p>
          <a:p>
            <a:pPr lvl="1"/>
            <a:r>
              <a:rPr lang="fr-FR" dirty="0" err="1"/>
              <a:t>Overides</a:t>
            </a:r>
            <a:endParaRPr lang="fr-FR" dirty="0"/>
          </a:p>
          <a:p>
            <a:endParaRPr lang="fr-FR" dirty="0"/>
          </a:p>
          <a:p>
            <a:pPr marL="0" indent="0">
              <a:buNone/>
            </a:pPr>
            <a:r>
              <a:rPr lang="fr-FR" dirty="0"/>
              <a:t>Déployer</a:t>
            </a:r>
          </a:p>
          <a:p>
            <a:r>
              <a:rPr lang="fr-FR" dirty="0"/>
              <a:t>Par </a:t>
            </a:r>
            <a:r>
              <a:rPr lang="fr-FR" dirty="0" err="1"/>
              <a:t>wave</a:t>
            </a:r>
            <a:endParaRPr lang="fr-FR" dirty="0"/>
          </a:p>
          <a:p>
            <a:r>
              <a:rPr lang="fr-FR" dirty="0" err="1"/>
              <a:t>Prédéployer</a:t>
            </a:r>
            <a:endParaRPr lang="fr-FR" dirty="0"/>
          </a:p>
          <a:p>
            <a:r>
              <a:rPr lang="fr-FR" dirty="0"/>
              <a:t>Unitairement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0CDDC2-6EB0-4600-AD4F-EEC1F47EAD4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CH"/>
              <a:t>#PSSATPARIS2019</a:t>
            </a:r>
            <a:endParaRPr lang="de-CH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6DA97A4D-322D-4287-BFF1-DC7C8B18DA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3274" y="1170087"/>
            <a:ext cx="4557713" cy="2728913"/>
          </a:xfrm>
          <a:prstGeom prst="rect">
            <a:avLst/>
          </a:prstGeom>
        </p:spPr>
      </p:pic>
      <p:graphicFrame>
        <p:nvGraphicFramePr>
          <p:cNvPr id="7" name="Diagramme 6">
            <a:extLst>
              <a:ext uri="{FF2B5EF4-FFF2-40B4-BE49-F238E27FC236}">
                <a16:creationId xmlns:a16="http://schemas.microsoft.com/office/drawing/2014/main" id="{6C63F3C5-553B-4282-8709-D3E435B68E2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91712652"/>
              </p:ext>
            </p:extLst>
          </p:nvPr>
        </p:nvGraphicFramePr>
        <p:xfrm>
          <a:off x="4064000" y="1853038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Ellipse 7">
            <a:extLst>
              <a:ext uri="{FF2B5EF4-FFF2-40B4-BE49-F238E27FC236}">
                <a16:creationId xmlns:a16="http://schemas.microsoft.com/office/drawing/2014/main" id="{746E4ACF-74E6-4EF1-9979-6A67A289064A}"/>
              </a:ext>
            </a:extLst>
          </p:cNvPr>
          <p:cNvSpPr/>
          <p:nvPr/>
        </p:nvSpPr>
        <p:spPr>
          <a:xfrm>
            <a:off x="4190556" y="5345661"/>
            <a:ext cx="593397" cy="64256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Wave 1</a:t>
            </a: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E5B375FD-ECEB-43D3-9EDB-8D90FE4BF718}"/>
              </a:ext>
            </a:extLst>
          </p:cNvPr>
          <p:cNvSpPr>
            <a:spLocks noChangeAspect="1"/>
          </p:cNvSpPr>
          <p:nvPr/>
        </p:nvSpPr>
        <p:spPr>
          <a:xfrm>
            <a:off x="5021217" y="5123029"/>
            <a:ext cx="1022191" cy="9790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Wave 2</a:t>
            </a: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0A5F394F-3157-4C07-A45C-42D2D0B9B571}"/>
              </a:ext>
            </a:extLst>
          </p:cNvPr>
          <p:cNvSpPr>
            <a:spLocks noChangeAspect="1"/>
          </p:cNvSpPr>
          <p:nvPr/>
        </p:nvSpPr>
        <p:spPr>
          <a:xfrm>
            <a:off x="6374382" y="5037391"/>
            <a:ext cx="1252486" cy="119962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Wave 3</a:t>
            </a:r>
          </a:p>
        </p:txBody>
      </p:sp>
    </p:spTree>
    <p:extLst>
      <p:ext uri="{BB962C8B-B14F-4D97-AF65-F5344CB8AC3E}">
        <p14:creationId xmlns:p14="http://schemas.microsoft.com/office/powerpoint/2010/main" val="1487212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434867-F327-47FF-9232-BDDBA60B0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133E1B-93BC-4F96-BF95-0EE31499D5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fr-FR" dirty="0" err="1"/>
              <a:t>Owner</a:t>
            </a:r>
            <a:r>
              <a:rPr lang="fr-FR" dirty="0"/>
              <a:t> Azure != Global </a:t>
            </a:r>
            <a:r>
              <a:rPr lang="fr-FR" dirty="0" err="1"/>
              <a:t>Administrator</a:t>
            </a:r>
            <a:r>
              <a:rPr lang="fr-FR" dirty="0"/>
              <a:t> Azure AD</a:t>
            </a:r>
          </a:p>
          <a:p>
            <a:pPr marL="0" indent="0">
              <a:buNone/>
            </a:pPr>
            <a:r>
              <a:rPr lang="fr-FR" dirty="0"/>
              <a:t>Isolation Azure AD </a:t>
            </a:r>
            <a:r>
              <a:rPr lang="fr-FR" dirty="0" err="1"/>
              <a:t>From</a:t>
            </a:r>
            <a:r>
              <a:rPr lang="fr-FR" dirty="0"/>
              <a:t> Azure </a:t>
            </a:r>
            <a:r>
              <a:rPr lang="fr-FR" dirty="0" err="1"/>
              <a:t>because</a:t>
            </a:r>
            <a:r>
              <a:rPr lang="fr-FR" dirty="0"/>
              <a:t> Office 365</a:t>
            </a:r>
          </a:p>
          <a:p>
            <a:r>
              <a:rPr lang="fr-FR" dirty="0"/>
              <a:t>Mais un Global Admin peut devenir </a:t>
            </a:r>
            <a:r>
              <a:rPr lang="fr-FR" dirty="0" err="1"/>
              <a:t>Owner</a:t>
            </a:r>
            <a:r>
              <a:rPr lang="fr-FR" dirty="0"/>
              <a:t> de vos souscriptions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Par défaut tout le monde peut enregistrer son application</a:t>
            </a:r>
          </a:p>
          <a:p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/>
              <a:t>Problèmes : </a:t>
            </a:r>
          </a:p>
          <a:p>
            <a:r>
              <a:rPr lang="fr-FR" dirty="0"/>
              <a:t>Multiples applications avec le même nom</a:t>
            </a:r>
          </a:p>
          <a:p>
            <a:r>
              <a:rPr lang="fr-FR" dirty="0"/>
              <a:t>Pas de respect de la charte de nommage</a:t>
            </a:r>
          </a:p>
          <a:p>
            <a:r>
              <a:rPr lang="fr-FR" dirty="0"/>
              <a:t>Risque de secrets en “</a:t>
            </a:r>
            <a:r>
              <a:rPr lang="fr-FR" dirty="0" err="1"/>
              <a:t>never</a:t>
            </a:r>
            <a:r>
              <a:rPr lang="fr-FR" dirty="0"/>
              <a:t> expires”</a:t>
            </a:r>
          </a:p>
          <a:p>
            <a:r>
              <a:rPr lang="fr-FR" dirty="0"/>
              <a:t>Tout n’est pas automatisable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0CDDC2-6EB0-4600-AD4F-EEC1F47EAD4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CH"/>
              <a:t>#PSSATPARIS2019</a:t>
            </a:r>
            <a:endParaRPr lang="de-CH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8B05F358-3069-440C-A0BF-3357234D8A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7388" y="2655834"/>
            <a:ext cx="6315075" cy="1057275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C38A2967-0B6F-41FF-A8EE-058F30C3EC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7388" y="4027113"/>
            <a:ext cx="2066925" cy="86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6197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D1A0E24-DF86-4510-8A6F-1C195CA26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Démonstration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BF22634-2A05-4E20-BFCC-EC06AA0B86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Industrialiser nos souscriptions avec Azure Automation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32C00F-FA2B-4865-9ADE-BFF30619B6C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CH"/>
              <a:t>#PSSATPARIS2019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3511866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434867-F327-47FF-9232-BDDBA60B0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Notre </a:t>
            </a:r>
            <a:r>
              <a:rPr lang="en-US" dirty="0" err="1"/>
              <a:t>quotidien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133E1B-93BC-4F96-BF95-0EE31499D5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Propager</a:t>
            </a:r>
            <a:r>
              <a:rPr lang="en-US" dirty="0"/>
              <a:t> la </a:t>
            </a:r>
            <a:r>
              <a:rPr lang="en-US" dirty="0" err="1"/>
              <a:t>gouvernance</a:t>
            </a:r>
            <a:r>
              <a:rPr lang="en-US" dirty="0"/>
              <a:t>, </a:t>
            </a:r>
            <a:r>
              <a:rPr lang="en-US" dirty="0" err="1"/>
              <a:t>c’est</a:t>
            </a:r>
            <a:r>
              <a:rPr lang="en-US" dirty="0"/>
              <a:t> </a:t>
            </a:r>
            <a:r>
              <a:rPr lang="en-US" dirty="0" err="1"/>
              <a:t>vous</a:t>
            </a:r>
            <a:endParaRPr lang="en-US" dirty="0"/>
          </a:p>
          <a:p>
            <a:r>
              <a:rPr lang="en-US" dirty="0" err="1"/>
              <a:t>Maintenir</a:t>
            </a:r>
            <a:r>
              <a:rPr lang="en-US" dirty="0"/>
              <a:t> la </a:t>
            </a:r>
            <a:r>
              <a:rPr lang="en-US" dirty="0" err="1"/>
              <a:t>gouvernance</a:t>
            </a:r>
            <a:r>
              <a:rPr lang="en-US" dirty="0"/>
              <a:t>, </a:t>
            </a:r>
            <a:r>
              <a:rPr lang="en-US" dirty="0" err="1"/>
              <a:t>c’est</a:t>
            </a:r>
            <a:r>
              <a:rPr lang="en-US" dirty="0"/>
              <a:t> </a:t>
            </a:r>
            <a:r>
              <a:rPr lang="en-US" dirty="0" err="1"/>
              <a:t>vous</a:t>
            </a:r>
            <a:endParaRPr lang="en-US" dirty="0"/>
          </a:p>
          <a:p>
            <a:r>
              <a:rPr lang="en-US" dirty="0"/>
              <a:t>Les services Azure ne </a:t>
            </a:r>
            <a:r>
              <a:rPr lang="en-US" dirty="0" err="1"/>
              <a:t>sont</a:t>
            </a:r>
            <a:r>
              <a:rPr lang="en-US" dirty="0"/>
              <a:t> pas “Secure by design”</a:t>
            </a:r>
          </a:p>
          <a:p>
            <a:r>
              <a:rPr lang="en-US" dirty="0"/>
              <a:t>Il </a:t>
            </a:r>
            <a:r>
              <a:rPr lang="en-US" dirty="0" err="1"/>
              <a:t>faudra</a:t>
            </a:r>
            <a:r>
              <a:rPr lang="en-US" dirty="0"/>
              <a:t> abandoner </a:t>
            </a:r>
            <a:r>
              <a:rPr lang="en-US" dirty="0" err="1"/>
              <a:t>certains</a:t>
            </a:r>
            <a:r>
              <a:rPr lang="en-US" dirty="0"/>
              <a:t> services</a:t>
            </a:r>
          </a:p>
          <a:p>
            <a:r>
              <a:rPr lang="en-US" dirty="0" err="1"/>
              <a:t>Gérer</a:t>
            </a:r>
            <a:r>
              <a:rPr lang="en-US" dirty="0"/>
              <a:t> les </a:t>
            </a:r>
            <a:r>
              <a:rPr lang="en-US" dirty="0" err="1"/>
              <a:t>dépendances</a:t>
            </a:r>
            <a:r>
              <a:rPr lang="en-US" dirty="0"/>
              <a:t> entre services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0CDDC2-6EB0-4600-AD4F-EEC1F47EAD4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CH"/>
              <a:t>#PSSATPARIS2019</a:t>
            </a:r>
            <a:endParaRPr lang="de-CH" dirty="0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AAB7381F-45AB-4BB6-BCA0-428E7B0C5C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004" y="1564383"/>
            <a:ext cx="7582517" cy="4669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129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AED8EE4-BDCE-4E78-B900-7DD38DE48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Firewall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D52BADA-307D-4300-B726-EB77546231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Gérer le Data </a:t>
            </a:r>
            <a:r>
              <a:rPr lang="fr-FR" dirty="0" err="1"/>
              <a:t>Leakage</a:t>
            </a:r>
            <a:r>
              <a:rPr lang="fr-FR" dirty="0"/>
              <a:t> dans Azure avec du PowerShell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54F437-3946-4916-81F2-D667F0824DC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CH"/>
              <a:t>#PSSATPARIS2019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5391437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434867-F327-47FF-9232-BDDBA60B0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Nos </a:t>
            </a:r>
            <a:r>
              <a:rPr lang="en-US" dirty="0" err="1"/>
              <a:t>problématiques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133E1B-93BC-4F96-BF95-0EE31499D5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FR" dirty="0"/>
              <a:t>Industrialiser de multiples instances</a:t>
            </a:r>
          </a:p>
          <a:p>
            <a:r>
              <a:rPr lang="fr-FR" dirty="0"/>
              <a:t>Propager plusieurs configurations</a:t>
            </a:r>
          </a:p>
          <a:p>
            <a:pPr lvl="1"/>
            <a:r>
              <a:rPr lang="fr-FR" dirty="0"/>
              <a:t>Des règles génériques</a:t>
            </a:r>
          </a:p>
          <a:p>
            <a:pPr lvl="1"/>
            <a:r>
              <a:rPr lang="fr-FR" dirty="0"/>
              <a:t>Des règles applicables à un scope (souscription)</a:t>
            </a:r>
          </a:p>
          <a:p>
            <a:pPr lvl="1"/>
            <a:r>
              <a:rPr lang="fr-FR" dirty="0"/>
              <a:t>Des règles propres aux services consommés</a:t>
            </a:r>
          </a:p>
          <a:p>
            <a:pPr lvl="1"/>
            <a:r>
              <a:rPr lang="fr-FR" dirty="0"/>
              <a:t>L’accès aux ressources</a:t>
            </a:r>
          </a:p>
          <a:p>
            <a:endParaRPr lang="fr-FR" dirty="0"/>
          </a:p>
          <a:p>
            <a:pPr marL="0" indent="0">
              <a:buNone/>
            </a:pPr>
            <a:r>
              <a:rPr lang="fr-FR" dirty="0"/>
              <a:t>Challenges</a:t>
            </a:r>
          </a:p>
          <a:p>
            <a:r>
              <a:rPr lang="fr-FR" dirty="0"/>
              <a:t>180 secondes de </a:t>
            </a:r>
            <a:r>
              <a:rPr lang="fr-FR" dirty="0" err="1"/>
              <a:t>processing</a:t>
            </a:r>
            <a:endParaRPr lang="fr-FR" dirty="0"/>
          </a:p>
          <a:p>
            <a:r>
              <a:rPr lang="fr-FR" dirty="0"/>
              <a:t>Maintient de la </a:t>
            </a:r>
            <a:r>
              <a:rPr lang="fr-FR" dirty="0" err="1"/>
              <a:t>coherence</a:t>
            </a:r>
            <a:endParaRPr lang="fr-FR" dirty="0"/>
          </a:p>
          <a:p>
            <a:r>
              <a:rPr lang="fr-FR" dirty="0"/>
              <a:t>Risques de collisions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0CDDC2-6EB0-4600-AD4F-EEC1F47EAD4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CH"/>
              <a:t>#PSSATPARIS2019</a:t>
            </a:r>
            <a:endParaRPr lang="de-CH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7D5EF0B-6FA4-404D-8395-F03E88E90B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9012" y="309855"/>
            <a:ext cx="3166932" cy="5802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6006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C54B3-0968-4206-8C7C-3674940DB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Bio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C9C19E-7A05-41E3-B992-E4EE0136DD1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CH"/>
              <a:t>#PSSATPARIS2019</a:t>
            </a:r>
            <a:endParaRPr lang="de-CH" dirty="0"/>
          </a:p>
        </p:txBody>
      </p:sp>
      <p:sp>
        <p:nvSpPr>
          <p:cNvPr id="8" name="Espace réservé du contenu 7">
            <a:extLst>
              <a:ext uri="{FF2B5EF4-FFF2-40B4-BE49-F238E27FC236}">
                <a16:creationId xmlns:a16="http://schemas.microsoft.com/office/drawing/2014/main" id="{51D9B740-CA88-47EE-AD51-04F17CB186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3" y="1723332"/>
            <a:ext cx="8534003" cy="3843455"/>
          </a:xfrm>
        </p:spPr>
        <p:txBody>
          <a:bodyPr>
            <a:normAutofit fontScale="92500"/>
          </a:bodyPr>
          <a:lstStyle/>
          <a:p>
            <a:pPr marL="0" indent="0" algn="just">
              <a:buNone/>
            </a:pPr>
            <a:r>
              <a:rPr lang="fr-FR" dirty="0"/>
              <a:t>21 ans d’expérience</a:t>
            </a:r>
          </a:p>
          <a:p>
            <a:pPr marL="0" indent="0" algn="just">
              <a:buNone/>
            </a:pPr>
            <a:r>
              <a:rPr lang="fr-FR" dirty="0"/>
              <a:t>Culture dev à la base, j’ai rapidement migré vers l’infrastructure, pour aller progressivement des postes de travail aux serveurs, la messagerie, le Scripting puis la sécurité. </a:t>
            </a:r>
          </a:p>
          <a:p>
            <a:pPr marL="0" indent="0">
              <a:buNone/>
            </a:pPr>
            <a:endParaRPr lang="fr-FR" dirty="0"/>
          </a:p>
          <a:p>
            <a:pPr marL="0" indent="0" algn="just">
              <a:buNone/>
            </a:pPr>
            <a:r>
              <a:rPr lang="fr-FR" dirty="0"/>
              <a:t>Mon expertise dans l’industrialisation m’a amené aux Cloud privés. Depuis quatre ans, j’aide mes clients à adopter les composants IaaS de la plateforme Microsoft Azure.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0" name="Image 9" descr="Une image contenant mur, personne, homme, intérieur&#10;&#10;Description générée automatiquement">
            <a:extLst>
              <a:ext uri="{FF2B5EF4-FFF2-40B4-BE49-F238E27FC236}">
                <a16:creationId xmlns:a16="http://schemas.microsoft.com/office/drawing/2014/main" id="{959C57A6-001F-40B1-921D-2890B5AD78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206" y="1411875"/>
            <a:ext cx="2819794" cy="3982006"/>
          </a:xfrm>
          <a:prstGeom prst="rect">
            <a:avLst/>
          </a:prstGeom>
        </p:spPr>
      </p:pic>
      <p:pic>
        <p:nvPicPr>
          <p:cNvPr id="11" name="Picture 2" descr="http://4.bp.blogspot.com/-OUfCsUCY3B4/VGgJCYMcsGI/AAAAAAAAIuQ/dyBpOE8ZilM/s230/mvp_logo.png">
            <a:extLst>
              <a:ext uri="{FF2B5EF4-FFF2-40B4-BE49-F238E27FC236}">
                <a16:creationId xmlns:a16="http://schemas.microsoft.com/office/drawing/2014/main" id="{EA0E95E7-4013-4FE2-AC5E-791E52AE18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857" y="5481660"/>
            <a:ext cx="1141312" cy="525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Image result for microsoft certified trainer logo">
            <a:extLst>
              <a:ext uri="{FF2B5EF4-FFF2-40B4-BE49-F238E27FC236}">
                <a16:creationId xmlns:a16="http://schemas.microsoft.com/office/drawing/2014/main" id="{1DBC9BEE-ECBE-4433-9DEE-F5405B6701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0452" y="5444620"/>
            <a:ext cx="1066800" cy="600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76193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D1A0E24-DF86-4510-8A6F-1C195CA26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Démonstration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BF22634-2A05-4E20-BFCC-EC06AA0B86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Industrialiser la gestion d’Azure Firewall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32C00F-FA2B-4865-9ADE-BFF30619B6C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CH"/>
              <a:t>#PSSATPARIS2019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9324706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E7E59E5-266B-460C-8090-616D17EC1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7E3AAD-5C4E-4931-BDD0-80488DAF927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CH"/>
              <a:t>#PSSATPARIS2019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9347765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4C4B30-DD08-4388-9FB4-D9A9A5E234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#PSSATPARIS2019</a:t>
            </a:r>
          </a:p>
        </p:txBody>
      </p:sp>
    </p:spTree>
    <p:extLst>
      <p:ext uri="{BB962C8B-B14F-4D97-AF65-F5344CB8AC3E}">
        <p14:creationId xmlns:p14="http://schemas.microsoft.com/office/powerpoint/2010/main" val="40978096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9004B40-022C-49C5-A1C7-82CCC1230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at scale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B65B561-70F7-475E-A457-70981AFCFB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38A58C-794A-4715-A046-9319A77ECE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CH"/>
              <a:t>#PSSATPARIS2019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62217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C54B3-0968-4206-8C7C-3674940DB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at scale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C9C19E-7A05-41E3-B992-E4EE0136DD1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CH"/>
              <a:t>#PSSATPARIS2019</a:t>
            </a:r>
            <a:endParaRPr lang="de-CH" dirty="0"/>
          </a:p>
        </p:txBody>
      </p:sp>
      <p:sp>
        <p:nvSpPr>
          <p:cNvPr id="8" name="Espace réservé du contenu 7">
            <a:extLst>
              <a:ext uri="{FF2B5EF4-FFF2-40B4-BE49-F238E27FC236}">
                <a16:creationId xmlns:a16="http://schemas.microsoft.com/office/drawing/2014/main" id="{51D9B740-CA88-47EE-AD51-04F17CB186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3" y="1723332"/>
            <a:ext cx="11002502" cy="3843455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fr-FR" dirty="0"/>
              <a:t>Historiquement, nous souscriptions ressemblent à ça : </a:t>
            </a:r>
          </a:p>
          <a:p>
            <a:pPr algn="just"/>
            <a:r>
              <a:rPr lang="fr-FR" dirty="0"/>
              <a:t>Reprend la segmentation « On-</a:t>
            </a:r>
            <a:r>
              <a:rPr lang="fr-FR" dirty="0" err="1"/>
              <a:t>premises</a:t>
            </a:r>
            <a:r>
              <a:rPr lang="fr-FR" dirty="0"/>
              <a:t> »</a:t>
            </a:r>
          </a:p>
          <a:p>
            <a:pPr algn="just"/>
            <a:r>
              <a:rPr lang="fr-FR" dirty="0"/>
              <a:t>Limité dans la gestion des souscriptions Azure</a:t>
            </a:r>
          </a:p>
          <a:p>
            <a:pPr algn="just"/>
            <a:r>
              <a:rPr lang="fr-FR" dirty="0"/>
              <a:t>Implique de partager l’espace</a:t>
            </a:r>
          </a:p>
          <a:p>
            <a:pPr algn="just"/>
            <a:r>
              <a:rPr lang="fr-FR" dirty="0"/>
              <a:t>Gouvernance dite « Micro-Management »</a:t>
            </a:r>
          </a:p>
          <a:p>
            <a:pPr algn="just"/>
            <a:r>
              <a:rPr lang="fr-FR" dirty="0"/>
              <a:t>Refacturation des usages complexe</a:t>
            </a:r>
          </a:p>
          <a:p>
            <a:pPr marL="0" indent="0" algn="just">
              <a:buNone/>
            </a:pPr>
            <a:endParaRPr lang="fr-FR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3DAC43BD-C7D3-43B4-B61B-8D8734C1C1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8270" y="1609875"/>
            <a:ext cx="3314115" cy="436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683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C54B3-0968-4206-8C7C-3674940DB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at scale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C9C19E-7A05-41E3-B992-E4EE0136DD1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CH"/>
              <a:t>#PSSATPARIS2019</a:t>
            </a:r>
            <a:endParaRPr lang="de-CH" dirty="0"/>
          </a:p>
        </p:txBody>
      </p:sp>
      <p:sp>
        <p:nvSpPr>
          <p:cNvPr id="8" name="Espace réservé du contenu 7">
            <a:extLst>
              <a:ext uri="{FF2B5EF4-FFF2-40B4-BE49-F238E27FC236}">
                <a16:creationId xmlns:a16="http://schemas.microsoft.com/office/drawing/2014/main" id="{51D9B740-CA88-47EE-AD51-04F17CB186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3" y="1723332"/>
            <a:ext cx="11002502" cy="3843455"/>
          </a:xfrm>
        </p:spPr>
        <p:txBody>
          <a:bodyPr>
            <a:normAutofit lnSpcReduction="10000"/>
          </a:bodyPr>
          <a:lstStyle/>
          <a:p>
            <a:pPr marL="0" indent="0" algn="just">
              <a:buNone/>
            </a:pPr>
            <a:r>
              <a:rPr lang="fr-FR" dirty="0"/>
              <a:t>Aujourd’hui on « </a:t>
            </a:r>
            <a:r>
              <a:rPr lang="fr-FR" dirty="0" err="1"/>
              <a:t>scale</a:t>
            </a:r>
            <a:r>
              <a:rPr lang="fr-FR" dirty="0"/>
              <a:t> » le nombre de souscriptions</a:t>
            </a:r>
          </a:p>
          <a:p>
            <a:pPr algn="just"/>
            <a:r>
              <a:rPr lang="fr-FR" dirty="0"/>
              <a:t>Séparation des populations en équipes / </a:t>
            </a:r>
            <a:r>
              <a:rPr lang="fr-FR" dirty="0" err="1"/>
              <a:t>Feature</a:t>
            </a:r>
            <a:r>
              <a:rPr lang="fr-FR" dirty="0"/>
              <a:t> team</a:t>
            </a:r>
          </a:p>
          <a:p>
            <a:pPr algn="just"/>
            <a:r>
              <a:rPr lang="fr-FR" dirty="0"/>
              <a:t>Segmentation par Management Group</a:t>
            </a:r>
          </a:p>
          <a:p>
            <a:pPr algn="just"/>
            <a:r>
              <a:rPr lang="fr-FR" dirty="0"/>
              <a:t>Mise à disposition de souscriptions « </a:t>
            </a:r>
            <a:r>
              <a:rPr lang="fr-FR" dirty="0" err="1"/>
              <a:t>Feature</a:t>
            </a:r>
            <a:r>
              <a:rPr lang="fr-FR" dirty="0"/>
              <a:t> »</a:t>
            </a:r>
          </a:p>
          <a:p>
            <a:pPr algn="just"/>
            <a:endParaRPr lang="fr-FR" dirty="0"/>
          </a:p>
          <a:p>
            <a:pPr marL="0" indent="0" algn="just">
              <a:buNone/>
            </a:pPr>
            <a:r>
              <a:rPr lang="fr-FR" dirty="0"/>
              <a:t>Objectifs</a:t>
            </a:r>
          </a:p>
          <a:p>
            <a:pPr algn="just"/>
            <a:r>
              <a:rPr lang="fr-FR" dirty="0"/>
              <a:t>Isoler les risques</a:t>
            </a:r>
          </a:p>
          <a:p>
            <a:pPr algn="just"/>
            <a:r>
              <a:rPr lang="fr-FR" dirty="0"/>
              <a:t>Apporter la lisibilité pour la facturation</a:t>
            </a:r>
          </a:p>
          <a:p>
            <a:pPr marL="0" indent="0" algn="just">
              <a:buNone/>
            </a:pPr>
            <a:endParaRPr lang="fr-FR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A06F259-B518-479A-B07B-A4BA1E6C8B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1837" y="2166571"/>
            <a:ext cx="3820163" cy="432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4622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C54B3-0968-4206-8C7C-3674940DB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at scale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C9C19E-7A05-41E3-B992-E4EE0136DD1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CH"/>
              <a:t>#PSSATPARIS2019</a:t>
            </a:r>
            <a:endParaRPr lang="de-CH" dirty="0"/>
          </a:p>
        </p:txBody>
      </p:sp>
      <p:sp>
        <p:nvSpPr>
          <p:cNvPr id="8" name="Espace réservé du contenu 7">
            <a:extLst>
              <a:ext uri="{FF2B5EF4-FFF2-40B4-BE49-F238E27FC236}">
                <a16:creationId xmlns:a16="http://schemas.microsoft.com/office/drawing/2014/main" id="{51D9B740-CA88-47EE-AD51-04F17CB186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3" y="1723332"/>
            <a:ext cx="11002502" cy="3843455"/>
          </a:xfrm>
        </p:spPr>
        <p:txBody>
          <a:bodyPr>
            <a:normAutofit fontScale="85000" lnSpcReduction="20000"/>
          </a:bodyPr>
          <a:lstStyle/>
          <a:p>
            <a:pPr marL="0" indent="0" algn="just">
              <a:buNone/>
            </a:pPr>
            <a:r>
              <a:rPr lang="fr-FR" dirty="0"/>
              <a:t>La souscription Azure est un produit à industrialiser</a:t>
            </a:r>
          </a:p>
          <a:p>
            <a:pPr algn="just"/>
            <a:r>
              <a:rPr lang="fr-FR" dirty="0"/>
              <a:t>Grand nombre de souscriptions à gérer</a:t>
            </a:r>
          </a:p>
          <a:p>
            <a:pPr algn="just"/>
            <a:r>
              <a:rPr lang="fr-FR" dirty="0"/>
              <a:t>Objectif : Livrer des souscriptions « Under Control »</a:t>
            </a:r>
          </a:p>
          <a:p>
            <a:pPr algn="just"/>
            <a:endParaRPr lang="fr-FR" dirty="0"/>
          </a:p>
          <a:p>
            <a:pPr marL="0" indent="0" algn="just">
              <a:buNone/>
            </a:pPr>
            <a:r>
              <a:rPr lang="fr-FR" dirty="0"/>
              <a:t>Outils Azure : </a:t>
            </a:r>
          </a:p>
          <a:p>
            <a:pPr algn="just"/>
            <a:r>
              <a:rPr lang="fr-FR" dirty="0"/>
              <a:t>Policy</a:t>
            </a:r>
          </a:p>
          <a:p>
            <a:pPr algn="just"/>
            <a:r>
              <a:rPr lang="fr-FR" dirty="0" err="1"/>
              <a:t>BluePrint</a:t>
            </a:r>
            <a:endParaRPr lang="fr-FR" dirty="0"/>
          </a:p>
          <a:p>
            <a:pPr algn="just"/>
            <a:r>
              <a:rPr lang="fr-FR" dirty="0"/>
              <a:t>PowerShell</a:t>
            </a:r>
          </a:p>
          <a:p>
            <a:pPr marL="0" indent="0" algn="just">
              <a:buNone/>
            </a:pPr>
            <a:endParaRPr lang="fr-FR" dirty="0"/>
          </a:p>
          <a:p>
            <a:pPr marL="0" indent="0" algn="just">
              <a:buNone/>
            </a:pPr>
            <a:r>
              <a:rPr lang="fr-FR" dirty="0"/>
              <a:t>Gouvernance : </a:t>
            </a:r>
            <a:r>
              <a:rPr lang="fr-FR" dirty="0" err="1"/>
              <a:t>BluePrint</a:t>
            </a:r>
            <a:r>
              <a:rPr lang="fr-FR" dirty="0"/>
              <a:t> + Policy + PowerShell</a:t>
            </a:r>
          </a:p>
          <a:p>
            <a:pPr marL="0" indent="0" algn="just">
              <a:buNone/>
            </a:pPr>
            <a:endParaRPr lang="fr-FR" dirty="0"/>
          </a:p>
          <a:p>
            <a:pPr marL="0" indent="0" algn="just">
              <a:buNone/>
            </a:pPr>
            <a:endParaRPr lang="fr-FR" dirty="0"/>
          </a:p>
          <a:p>
            <a:pPr algn="just"/>
            <a:endParaRPr lang="fr-FR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17246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C54B3-0968-4206-8C7C-3674940DB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at scale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C9C19E-7A05-41E3-B992-E4EE0136DD1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CH"/>
              <a:t>#PSSATPARIS2019</a:t>
            </a:r>
            <a:endParaRPr lang="de-CH" dirty="0"/>
          </a:p>
        </p:txBody>
      </p:sp>
      <p:sp>
        <p:nvSpPr>
          <p:cNvPr id="8" name="Espace réservé du contenu 7">
            <a:extLst>
              <a:ext uri="{FF2B5EF4-FFF2-40B4-BE49-F238E27FC236}">
                <a16:creationId xmlns:a16="http://schemas.microsoft.com/office/drawing/2014/main" id="{51D9B740-CA88-47EE-AD51-04F17CB186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3" y="1723332"/>
            <a:ext cx="11002502" cy="3843455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fr-FR" dirty="0"/>
              <a:t>Cloud Control </a:t>
            </a:r>
            <a:r>
              <a:rPr lang="fr-FR" dirty="0" err="1"/>
              <a:t>Factory</a:t>
            </a:r>
            <a:endParaRPr lang="fr-FR" dirty="0"/>
          </a:p>
          <a:p>
            <a:pPr algn="just"/>
            <a:r>
              <a:rPr lang="fr-FR" dirty="0"/>
              <a:t>Créer des souscriptions</a:t>
            </a:r>
          </a:p>
          <a:p>
            <a:pPr algn="just"/>
            <a:r>
              <a:rPr lang="fr-FR" dirty="0"/>
              <a:t>Propager des </a:t>
            </a:r>
            <a:r>
              <a:rPr lang="fr-FR" dirty="0" err="1"/>
              <a:t>BluePrints</a:t>
            </a:r>
            <a:endParaRPr lang="fr-FR" dirty="0"/>
          </a:p>
          <a:p>
            <a:pPr algn="just"/>
            <a:r>
              <a:rPr lang="fr-FR" dirty="0"/>
              <a:t>Gérer le cycle de vie</a:t>
            </a:r>
          </a:p>
          <a:p>
            <a:pPr marL="0" indent="0" algn="just">
              <a:buNone/>
            </a:pPr>
            <a:endParaRPr lang="fr-FR" dirty="0"/>
          </a:p>
          <a:p>
            <a:pPr marL="0" indent="0" algn="just">
              <a:buNone/>
            </a:pPr>
            <a:endParaRPr lang="fr-FR" dirty="0"/>
          </a:p>
          <a:p>
            <a:pPr algn="just"/>
            <a:endParaRPr lang="fr-FR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26FA7B8A-28F6-4932-A1A6-D884363BED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4715" y="1388637"/>
            <a:ext cx="7567285" cy="4080725"/>
          </a:xfrm>
          <a:prstGeom prst="rect">
            <a:avLst/>
          </a:prstGeom>
        </p:spPr>
      </p:pic>
      <p:pic>
        <p:nvPicPr>
          <p:cNvPr id="10" name="Image 9" descr="Une image contenant clipart&#10;&#10;Description générée automatiquement">
            <a:extLst>
              <a:ext uri="{FF2B5EF4-FFF2-40B4-BE49-F238E27FC236}">
                <a16:creationId xmlns:a16="http://schemas.microsoft.com/office/drawing/2014/main" id="{7CB32A6B-7A04-4E18-BB94-D222FDBD17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3" y="3778024"/>
            <a:ext cx="4000500" cy="2245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262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C54B3-0968-4206-8C7C-3674940DB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at scale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C9C19E-7A05-41E3-B992-E4EE0136DD1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CH"/>
              <a:t>#PSSATPARIS2019</a:t>
            </a:r>
            <a:endParaRPr lang="de-CH" dirty="0"/>
          </a:p>
        </p:txBody>
      </p:sp>
      <p:sp>
        <p:nvSpPr>
          <p:cNvPr id="8" name="Espace réservé du contenu 7">
            <a:extLst>
              <a:ext uri="{FF2B5EF4-FFF2-40B4-BE49-F238E27FC236}">
                <a16:creationId xmlns:a16="http://schemas.microsoft.com/office/drawing/2014/main" id="{51D9B740-CA88-47EE-AD51-04F17CB186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3" y="1723332"/>
            <a:ext cx="11002502" cy="3843455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fr-FR" dirty="0"/>
              <a:t>Bien plus compliqué</a:t>
            </a:r>
          </a:p>
          <a:p>
            <a:pPr algn="just"/>
            <a:r>
              <a:rPr lang="fr-FR" dirty="0" err="1"/>
              <a:t>BluePrint</a:t>
            </a:r>
            <a:r>
              <a:rPr lang="fr-FR" dirty="0"/>
              <a:t> c’est </a:t>
            </a:r>
            <a:r>
              <a:rPr lang="fr-FR" dirty="0" err="1"/>
              <a:t>Preview</a:t>
            </a:r>
            <a:endParaRPr lang="fr-FR" dirty="0"/>
          </a:p>
          <a:p>
            <a:pPr algn="just"/>
            <a:r>
              <a:rPr lang="fr-FR" dirty="0"/>
              <a:t>Paralléliser c’est obligatoire</a:t>
            </a:r>
          </a:p>
          <a:p>
            <a:pPr algn="just"/>
            <a:r>
              <a:rPr lang="fr-FR" dirty="0"/>
              <a:t>Implique du Least-</a:t>
            </a:r>
            <a:r>
              <a:rPr lang="fr-FR" dirty="0" err="1"/>
              <a:t>Privilege</a:t>
            </a:r>
            <a:endParaRPr lang="fr-FR" dirty="0"/>
          </a:p>
          <a:p>
            <a:pPr lvl="1" algn="just"/>
            <a:r>
              <a:rPr lang="fr-FR" dirty="0"/>
              <a:t>Refondre les </a:t>
            </a:r>
            <a:r>
              <a:rPr lang="fr-FR" dirty="0" err="1"/>
              <a:t>Built-ins</a:t>
            </a:r>
            <a:r>
              <a:rPr lang="fr-FR" dirty="0"/>
              <a:t> </a:t>
            </a:r>
            <a:r>
              <a:rPr lang="fr-FR" dirty="0" err="1"/>
              <a:t>roles</a:t>
            </a:r>
            <a:endParaRPr lang="fr-FR" dirty="0"/>
          </a:p>
          <a:p>
            <a:pPr lvl="1" algn="just"/>
            <a:r>
              <a:rPr lang="fr-FR" dirty="0"/>
              <a:t>Interdire l’usage de « </a:t>
            </a:r>
            <a:r>
              <a:rPr lang="fr-FR" dirty="0" err="1"/>
              <a:t>Owner</a:t>
            </a:r>
            <a:r>
              <a:rPr lang="fr-FR" dirty="0"/>
              <a:t> »</a:t>
            </a:r>
          </a:p>
          <a:p>
            <a:pPr lvl="1" algn="just"/>
            <a:r>
              <a:rPr lang="fr-FR" dirty="0"/>
              <a:t>Bien scoper les utilisateurs</a:t>
            </a:r>
          </a:p>
          <a:p>
            <a:pPr marL="0" indent="0" algn="just">
              <a:buNone/>
            </a:pPr>
            <a:endParaRPr lang="fr-FR" dirty="0"/>
          </a:p>
          <a:p>
            <a:pPr marL="0" indent="0" algn="just">
              <a:buNone/>
            </a:pPr>
            <a:endParaRPr lang="fr-FR" dirty="0"/>
          </a:p>
          <a:p>
            <a:pPr algn="just"/>
            <a:endParaRPr lang="fr-FR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8C07CBF3-7D65-4551-9B4D-9F0D18CD63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5398" y="737031"/>
            <a:ext cx="6196602" cy="5608351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3398D798-504B-49EB-B5AF-839BD94FA6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7291" y="309855"/>
            <a:ext cx="916409" cy="1268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717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D169D6-F259-48C1-A042-A50332DB1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Commencer avec Azure Policy/</a:t>
            </a:r>
            <a:r>
              <a:rPr lang="en-US" dirty="0" err="1"/>
              <a:t>BluePrint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391C84-9626-40FB-BF47-F6410EB8D84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CH"/>
              <a:t>#PSSATPARIS2019</a:t>
            </a:r>
            <a:endParaRPr lang="de-CH" dirty="0"/>
          </a:p>
        </p:txBody>
      </p:sp>
      <p:pic>
        <p:nvPicPr>
          <p:cNvPr id="22" name="Image 21">
            <a:extLst>
              <a:ext uri="{FF2B5EF4-FFF2-40B4-BE49-F238E27FC236}">
                <a16:creationId xmlns:a16="http://schemas.microsoft.com/office/drawing/2014/main" id="{54D0DD65-13F1-4E06-B1E2-A42B722BA4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791" y="3816411"/>
            <a:ext cx="5594985" cy="1960245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2A69BFA2-79A3-4F24-BC35-E15F41F96B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792" y="1509031"/>
            <a:ext cx="5594985" cy="1977390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0F4F4B88-803A-4168-B0C9-A0660034BC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3738" y="1496250"/>
            <a:ext cx="5594985" cy="2011680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55F0E571-7AF6-425B-B407-C369BF9A7F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3738" y="3709939"/>
            <a:ext cx="5594985" cy="1154430"/>
          </a:xfrm>
          <a:prstGeom prst="rect">
            <a:avLst/>
          </a:prstGeom>
        </p:spPr>
      </p:pic>
      <p:pic>
        <p:nvPicPr>
          <p:cNvPr id="26" name="Image 25">
            <a:extLst>
              <a:ext uri="{FF2B5EF4-FFF2-40B4-BE49-F238E27FC236}">
                <a16:creationId xmlns:a16="http://schemas.microsoft.com/office/drawing/2014/main" id="{D4C7B6A2-D3E1-46FA-9FE9-E82706E4C5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30766" y="1509031"/>
            <a:ext cx="6061234" cy="3349466"/>
          </a:xfrm>
          <a:prstGeom prst="rect">
            <a:avLst/>
          </a:prstGeom>
        </p:spPr>
      </p:pic>
      <p:pic>
        <p:nvPicPr>
          <p:cNvPr id="5" name="Image 4" descr="Une image contenant texte, noir&#10;&#10;Description générée automatiquement">
            <a:extLst>
              <a:ext uri="{FF2B5EF4-FFF2-40B4-BE49-F238E27FC236}">
                <a16:creationId xmlns:a16="http://schemas.microsoft.com/office/drawing/2014/main" id="{889A86FD-4C9E-4724-BDCC-09B94FFE0AF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0765" y="1496250"/>
            <a:ext cx="5595766" cy="4818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675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Yellow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Candara">
      <a:majorFont>
        <a:latin typeface="Candara" panose="020E0502030303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ndara" panose="020E0502030303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Yellow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Candara">
      <a:majorFont>
        <a:latin typeface="Candara" panose="020E0502030303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ndara" panose="020E0502030303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397</TotalTime>
  <Words>484</Words>
  <Application>Microsoft Office PowerPoint</Application>
  <PresentationFormat>Grand écran</PresentationFormat>
  <Paragraphs>155</Paragraphs>
  <Slides>22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22</vt:i4>
      </vt:variant>
    </vt:vector>
  </HeadingPairs>
  <TitlesOfParts>
    <vt:vector size="28" baseType="lpstr">
      <vt:lpstr>Arial</vt:lpstr>
      <vt:lpstr>Calibri</vt:lpstr>
      <vt:lpstr>Calibri Light</vt:lpstr>
      <vt:lpstr>Candara</vt:lpstr>
      <vt:lpstr>Office Theme</vt:lpstr>
      <vt:lpstr>1_Office Theme</vt:lpstr>
      <vt:lpstr>Azure à grande échelle avec PowerShell </vt:lpstr>
      <vt:lpstr>Bio</vt:lpstr>
      <vt:lpstr>Azure at scale</vt:lpstr>
      <vt:lpstr>Azure at scale</vt:lpstr>
      <vt:lpstr>Azure at scale</vt:lpstr>
      <vt:lpstr>Azure at scale</vt:lpstr>
      <vt:lpstr>Azure at scale</vt:lpstr>
      <vt:lpstr>Azure at scale</vt:lpstr>
      <vt:lpstr>Commencer avec Azure Policy/BluePrint</vt:lpstr>
      <vt:lpstr>Démonstration</vt:lpstr>
      <vt:lpstr>Contenu démonstration</vt:lpstr>
      <vt:lpstr>Challenges</vt:lpstr>
      <vt:lpstr>Challenges</vt:lpstr>
      <vt:lpstr>Challenges</vt:lpstr>
      <vt:lpstr>Challenges</vt:lpstr>
      <vt:lpstr>Démonstration</vt:lpstr>
      <vt:lpstr>Notre quotidien</vt:lpstr>
      <vt:lpstr>Azure Firewall</vt:lpstr>
      <vt:lpstr>Nos problématiques</vt:lpstr>
      <vt:lpstr>Démonstration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Fabien Dibot</dc:creator>
  <cp:lastModifiedBy>Benoît Sautière</cp:lastModifiedBy>
  <cp:revision>161</cp:revision>
  <dcterms:created xsi:type="dcterms:W3CDTF">2018-06-12T12:37:47Z</dcterms:created>
  <dcterms:modified xsi:type="dcterms:W3CDTF">2019-10-11T14:20:27Z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2e1fccfb-80ca-4fe1-a574-1516544edb53_Enabled">
    <vt:lpwstr>True</vt:lpwstr>
  </property>
  <property fmtid="{D5CDD505-2E9C-101B-9397-08002B2CF9AE}" pid="3" name="MSIP_Label_2e1fccfb-80ca-4fe1-a574-1516544edb53_SiteId">
    <vt:lpwstr>364e5b87-c1c7-420d-9bee-c35d19b557a1</vt:lpwstr>
  </property>
  <property fmtid="{D5CDD505-2E9C-101B-9397-08002B2CF9AE}" pid="4" name="MSIP_Label_2e1fccfb-80ca-4fe1-a574-1516544edb53_Owner">
    <vt:lpwstr>Stephane.VanGulick@swisscom.com</vt:lpwstr>
  </property>
  <property fmtid="{D5CDD505-2E9C-101B-9397-08002B2CF9AE}" pid="5" name="MSIP_Label_2e1fccfb-80ca-4fe1-a574-1516544edb53_SetDate">
    <vt:lpwstr>2018-08-27T06:50:25.5736567Z</vt:lpwstr>
  </property>
  <property fmtid="{D5CDD505-2E9C-101B-9397-08002B2CF9AE}" pid="6" name="MSIP_Label_2e1fccfb-80ca-4fe1-a574-1516544edb53_Name">
    <vt:lpwstr>C2 Internal</vt:lpwstr>
  </property>
  <property fmtid="{D5CDD505-2E9C-101B-9397-08002B2CF9AE}" pid="7" name="MSIP_Label_2e1fccfb-80ca-4fe1-a574-1516544edb53_Application">
    <vt:lpwstr>Microsoft Azure Information Protection</vt:lpwstr>
  </property>
  <property fmtid="{D5CDD505-2E9C-101B-9397-08002B2CF9AE}" pid="8" name="MSIP_Label_2e1fccfb-80ca-4fe1-a574-1516544edb53_Extended_MSFT_Method">
    <vt:lpwstr>Automatic</vt:lpwstr>
  </property>
  <property fmtid="{D5CDD505-2E9C-101B-9397-08002B2CF9AE}" pid="9" name="Sensitivity">
    <vt:lpwstr>C2 Internal</vt:lpwstr>
  </property>
</Properties>
</file>